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76" y="-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Virsraksta slai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lv-LV" smtClean="0"/>
              <a:t>Rediģēt šablona virsraksta stilu</a:t>
            </a:r>
            <a:endParaRPr lang="lv-LV"/>
          </a:p>
        </p:txBody>
      </p:sp>
      <p:sp>
        <p:nvSpPr>
          <p:cNvPr id="3" name="Apakšvirsrakst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lv-LV" smtClean="0"/>
              <a:t>Noklikšķiniet, lai rediģētu šablona apakšvirsraksta stilu</a:t>
            </a:r>
            <a:endParaRPr lang="lv-LV"/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3B2E1-87F7-4332-BF8C-9B046237DAB8}" type="datetimeFigureOut">
              <a:rPr lang="lv-LV" smtClean="0"/>
              <a:pPr/>
              <a:t>2012.06.07.</a:t>
            </a:fld>
            <a:endParaRPr lang="lv-LV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9F072-3DBC-404B-960B-93D57E690910}" type="slidenum">
              <a:rPr lang="lv-LV" smtClean="0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Virsraksts un vertikāls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mtClean="0"/>
              <a:t>Rediģēt šablona virsraksta stilu</a:t>
            </a:r>
            <a:endParaRPr lang="lv-LV"/>
          </a:p>
        </p:txBody>
      </p:sp>
      <p:sp>
        <p:nvSpPr>
          <p:cNvPr id="3" name="Vertikāls teksta vietturis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v-LV" smtClean="0"/>
              <a:t>Noklikšķiniet, lai rediģētu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lv-LV"/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3B2E1-87F7-4332-BF8C-9B046237DAB8}" type="datetimeFigureOut">
              <a:rPr lang="lv-LV" smtClean="0"/>
              <a:pPr/>
              <a:t>2012.06.07.</a:t>
            </a:fld>
            <a:endParaRPr lang="lv-LV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9F072-3DBC-404B-960B-93D57E690910}" type="slidenum">
              <a:rPr lang="lv-LV" smtClean="0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āls virsraksts un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āls virsrakst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lv-LV" smtClean="0"/>
              <a:t>Rediģēt šablona virsraksta stilu</a:t>
            </a:r>
            <a:endParaRPr lang="lv-LV"/>
          </a:p>
        </p:txBody>
      </p:sp>
      <p:sp>
        <p:nvSpPr>
          <p:cNvPr id="3" name="Vertikāls teksta vietturis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lv-LV" smtClean="0"/>
              <a:t>Noklikšķiniet, lai rediģētu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lv-LV"/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3B2E1-87F7-4332-BF8C-9B046237DAB8}" type="datetimeFigureOut">
              <a:rPr lang="lv-LV" smtClean="0"/>
              <a:pPr/>
              <a:t>2012.06.07.</a:t>
            </a:fld>
            <a:endParaRPr lang="lv-LV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9F072-3DBC-404B-960B-93D57E690910}" type="slidenum">
              <a:rPr lang="lv-LV" smtClean="0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rsraksts un satu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mtClean="0"/>
              <a:t>Rediģēt šablona virsraksta stilu</a:t>
            </a:r>
            <a:endParaRPr lang="lv-LV"/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v-LV" smtClean="0"/>
              <a:t>Noklikšķiniet, lai rediģētu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lv-LV"/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3B2E1-87F7-4332-BF8C-9B046237DAB8}" type="datetimeFigureOut">
              <a:rPr lang="lv-LV" smtClean="0"/>
              <a:pPr/>
              <a:t>2012.06.07.</a:t>
            </a:fld>
            <a:endParaRPr lang="lv-LV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9F072-3DBC-404B-960B-93D57E690910}" type="slidenum">
              <a:rPr lang="lv-LV" smtClean="0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adaļas galve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lv-LV" smtClean="0"/>
              <a:t>Rediģēt šablona virsraksta stilu</a:t>
            </a:r>
            <a:endParaRPr lang="lv-LV"/>
          </a:p>
        </p:txBody>
      </p:sp>
      <p:sp>
        <p:nvSpPr>
          <p:cNvPr id="3" name="Teksta vietturis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v-LV" smtClean="0"/>
              <a:t>Noklikšķiniet, lai rediģētu šablona teksta stilus</a:t>
            </a:r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3B2E1-87F7-4332-BF8C-9B046237DAB8}" type="datetimeFigureOut">
              <a:rPr lang="lv-LV" smtClean="0"/>
              <a:pPr/>
              <a:t>2012.06.07.</a:t>
            </a:fld>
            <a:endParaRPr lang="lv-LV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9F072-3DBC-404B-960B-93D57E690910}" type="slidenum">
              <a:rPr lang="lv-LV" smtClean="0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ivi satu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mtClean="0"/>
              <a:t>Rediģēt šablona virsraksta stilu</a:t>
            </a:r>
            <a:endParaRPr lang="lv-LV"/>
          </a:p>
        </p:txBody>
      </p:sp>
      <p:sp>
        <p:nvSpPr>
          <p:cNvPr id="3" name="Satura vietturis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v-LV" smtClean="0"/>
              <a:t>Noklikšķiniet, lai rediģētu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lv-LV"/>
          </a:p>
        </p:txBody>
      </p:sp>
      <p:sp>
        <p:nvSpPr>
          <p:cNvPr id="4" name="Satura vietturis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v-LV" smtClean="0"/>
              <a:t>Noklikšķiniet, lai rediģētu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lv-LV"/>
          </a:p>
        </p:txBody>
      </p:sp>
      <p:sp>
        <p:nvSpPr>
          <p:cNvPr id="5" name="Datuma vietturi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3B2E1-87F7-4332-BF8C-9B046237DAB8}" type="datetimeFigureOut">
              <a:rPr lang="lv-LV" smtClean="0"/>
              <a:pPr/>
              <a:t>2012.06.07.</a:t>
            </a:fld>
            <a:endParaRPr lang="lv-LV"/>
          </a:p>
        </p:txBody>
      </p:sp>
      <p:sp>
        <p:nvSpPr>
          <p:cNvPr id="6" name="Kājenes vietturi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aida numura vietturi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9F072-3DBC-404B-960B-93D57E690910}" type="slidenum">
              <a:rPr lang="lv-LV" smtClean="0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līdzināj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lv-LV" smtClean="0"/>
              <a:t>Rediģēt šablona virsraksta stilu</a:t>
            </a:r>
            <a:endParaRPr lang="lv-LV"/>
          </a:p>
        </p:txBody>
      </p:sp>
      <p:sp>
        <p:nvSpPr>
          <p:cNvPr id="3" name="Teksta vietturis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 smtClean="0"/>
              <a:t>Noklikšķiniet, lai rediģētu šablona teksta stilus</a:t>
            </a:r>
          </a:p>
        </p:txBody>
      </p:sp>
      <p:sp>
        <p:nvSpPr>
          <p:cNvPr id="4" name="Satura vietturis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v-LV" smtClean="0"/>
              <a:t>Noklikšķiniet, lai rediģētu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lv-LV"/>
          </a:p>
        </p:txBody>
      </p:sp>
      <p:sp>
        <p:nvSpPr>
          <p:cNvPr id="5" name="Teksta vietturis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 smtClean="0"/>
              <a:t>Noklikšķiniet, lai rediģētu šablona teksta stilus</a:t>
            </a:r>
          </a:p>
        </p:txBody>
      </p:sp>
      <p:sp>
        <p:nvSpPr>
          <p:cNvPr id="6" name="Satura vietturis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v-LV" smtClean="0"/>
              <a:t>Noklikšķiniet, lai rediģētu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lv-LV"/>
          </a:p>
        </p:txBody>
      </p:sp>
      <p:sp>
        <p:nvSpPr>
          <p:cNvPr id="7" name="Datuma vietturis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3B2E1-87F7-4332-BF8C-9B046237DAB8}" type="datetimeFigureOut">
              <a:rPr lang="lv-LV" smtClean="0"/>
              <a:pPr/>
              <a:t>2012.06.07.</a:t>
            </a:fld>
            <a:endParaRPr lang="lv-LV"/>
          </a:p>
        </p:txBody>
      </p:sp>
      <p:sp>
        <p:nvSpPr>
          <p:cNvPr id="8" name="Kājenes vietturis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Slaida numura vietturis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9F072-3DBC-404B-960B-93D57E690910}" type="slidenum">
              <a:rPr lang="lv-LV" smtClean="0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ai virsra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mtClean="0"/>
              <a:t>Rediģēt šablona virsraksta stilu</a:t>
            </a:r>
            <a:endParaRPr lang="lv-LV"/>
          </a:p>
        </p:txBody>
      </p:sp>
      <p:sp>
        <p:nvSpPr>
          <p:cNvPr id="3" name="Datuma vietturis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3B2E1-87F7-4332-BF8C-9B046237DAB8}" type="datetimeFigureOut">
              <a:rPr lang="lv-LV" smtClean="0"/>
              <a:pPr/>
              <a:t>2012.06.07.</a:t>
            </a:fld>
            <a:endParaRPr lang="lv-LV"/>
          </a:p>
        </p:txBody>
      </p:sp>
      <p:sp>
        <p:nvSpPr>
          <p:cNvPr id="4" name="Kājenes vietturis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aida numura vietturis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9F072-3DBC-404B-960B-93D57E690910}" type="slidenum">
              <a:rPr lang="lv-LV" smtClean="0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k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a vietturis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3B2E1-87F7-4332-BF8C-9B046237DAB8}" type="datetimeFigureOut">
              <a:rPr lang="lv-LV" smtClean="0"/>
              <a:pPr/>
              <a:t>2012.06.07.</a:t>
            </a:fld>
            <a:endParaRPr lang="lv-LV"/>
          </a:p>
        </p:txBody>
      </p:sp>
      <p:sp>
        <p:nvSpPr>
          <p:cNvPr id="3" name="Kājenes vietturis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9F072-3DBC-404B-960B-93D57E690910}" type="slidenum">
              <a:rPr lang="lv-LV" smtClean="0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tur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v-LV" smtClean="0"/>
              <a:t>Rediģēt šablona virsraksta stilu</a:t>
            </a:r>
            <a:endParaRPr lang="lv-LV"/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v-LV" smtClean="0"/>
              <a:t>Noklikšķiniet, lai rediģētu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lv-LV"/>
          </a:p>
        </p:txBody>
      </p:sp>
      <p:sp>
        <p:nvSpPr>
          <p:cNvPr id="4" name="Teksta vietturis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v-LV" smtClean="0"/>
              <a:t>Noklikšķiniet, lai rediģētu šablona teksta stilus</a:t>
            </a:r>
          </a:p>
        </p:txBody>
      </p:sp>
      <p:sp>
        <p:nvSpPr>
          <p:cNvPr id="5" name="Datuma vietturi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3B2E1-87F7-4332-BF8C-9B046237DAB8}" type="datetimeFigureOut">
              <a:rPr lang="lv-LV" smtClean="0"/>
              <a:pPr/>
              <a:t>2012.06.07.</a:t>
            </a:fld>
            <a:endParaRPr lang="lv-LV"/>
          </a:p>
        </p:txBody>
      </p:sp>
      <p:sp>
        <p:nvSpPr>
          <p:cNvPr id="6" name="Kājenes vietturi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aida numura vietturi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9F072-3DBC-404B-960B-93D57E690910}" type="slidenum">
              <a:rPr lang="lv-LV" smtClean="0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ttēl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v-LV" smtClean="0"/>
              <a:t>Rediģēt šablona virsraksta stilu</a:t>
            </a:r>
            <a:endParaRPr lang="lv-LV"/>
          </a:p>
        </p:txBody>
      </p:sp>
      <p:sp>
        <p:nvSpPr>
          <p:cNvPr id="3" name="Attēla vietturis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v-LV"/>
          </a:p>
        </p:txBody>
      </p:sp>
      <p:sp>
        <p:nvSpPr>
          <p:cNvPr id="4" name="Teksta vietturis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v-LV" smtClean="0"/>
              <a:t>Noklikšķiniet, lai rediģētu šablona teksta stilus</a:t>
            </a:r>
          </a:p>
        </p:txBody>
      </p:sp>
      <p:sp>
        <p:nvSpPr>
          <p:cNvPr id="5" name="Datuma vietturi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3B2E1-87F7-4332-BF8C-9B046237DAB8}" type="datetimeFigureOut">
              <a:rPr lang="lv-LV" smtClean="0"/>
              <a:pPr/>
              <a:t>2012.06.07.</a:t>
            </a:fld>
            <a:endParaRPr lang="lv-LV"/>
          </a:p>
        </p:txBody>
      </p:sp>
      <p:sp>
        <p:nvSpPr>
          <p:cNvPr id="6" name="Kājenes vietturi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aida numura vietturi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9F072-3DBC-404B-960B-93D57E690910}" type="slidenum">
              <a:rPr lang="lv-LV" smtClean="0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a viettur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v-LV" smtClean="0"/>
              <a:t>Rediģēt šablona virsraksta stilu</a:t>
            </a:r>
            <a:endParaRPr lang="lv-LV"/>
          </a:p>
        </p:txBody>
      </p:sp>
      <p:sp>
        <p:nvSpPr>
          <p:cNvPr id="3" name="Teksta vietturis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v-LV" smtClean="0"/>
              <a:t>Noklikšķiniet, lai rediģētu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lv-LV"/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83B2E1-87F7-4332-BF8C-9B046237DAB8}" type="datetimeFigureOut">
              <a:rPr lang="lv-LV" smtClean="0"/>
              <a:pPr/>
              <a:t>2012.06.07.</a:t>
            </a:fld>
            <a:endParaRPr lang="lv-LV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99F072-3DBC-404B-960B-93D57E690910}" type="slidenum">
              <a:rPr lang="lv-LV" smtClean="0"/>
              <a:pPr/>
              <a:t>‹#›</a:t>
            </a:fld>
            <a:endParaRPr lang="lv-LV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ttēls 3" descr="kokteilis 00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19824" y="0"/>
            <a:ext cx="5088480" cy="6858000"/>
          </a:xfrm>
          <a:prstGeom prst="rect">
            <a:avLst/>
          </a:prstGeom>
        </p:spPr>
      </p:pic>
      <p:sp>
        <p:nvSpPr>
          <p:cNvPr id="5" name="Taisnstūris 4"/>
          <p:cNvSpPr/>
          <p:nvPr/>
        </p:nvSpPr>
        <p:spPr>
          <a:xfrm>
            <a:off x="2267744" y="5085184"/>
            <a:ext cx="504381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lv-LV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Sātīgais kokteilis</a:t>
            </a:r>
            <a:endParaRPr lang="lv-LV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dizains">
  <a:themeElements>
    <a:clrScheme name="Iestād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Iestād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Iestād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dizains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Slaids 1</dc:title>
  <dc:creator>Skolotajs</dc:creator>
  <cp:lastModifiedBy>karine</cp:lastModifiedBy>
  <cp:revision>2</cp:revision>
  <dcterms:created xsi:type="dcterms:W3CDTF">2012-05-18T18:45:40Z</dcterms:created>
  <dcterms:modified xsi:type="dcterms:W3CDTF">2012-06-07T08:12:56Z</dcterms:modified>
</cp:coreProperties>
</file>