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B2E1-87F7-4332-BF8C-9B046237DAB8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9F072-3DBC-404B-960B-93D57E690910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B2E1-87F7-4332-BF8C-9B046237DAB8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9F072-3DBC-404B-960B-93D57E690910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B2E1-87F7-4332-BF8C-9B046237DAB8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9F072-3DBC-404B-960B-93D57E690910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B2E1-87F7-4332-BF8C-9B046237DAB8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9F072-3DBC-404B-960B-93D57E690910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B2E1-87F7-4332-BF8C-9B046237DAB8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9F072-3DBC-404B-960B-93D57E690910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B2E1-87F7-4332-BF8C-9B046237DAB8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9F072-3DBC-404B-960B-93D57E690910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B2E1-87F7-4332-BF8C-9B046237DAB8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9F072-3DBC-404B-960B-93D57E690910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B2E1-87F7-4332-BF8C-9B046237DAB8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9F072-3DBC-404B-960B-93D57E690910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B2E1-87F7-4332-BF8C-9B046237DAB8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9F072-3DBC-404B-960B-93D57E690910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B2E1-87F7-4332-BF8C-9B046237DAB8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9F072-3DBC-404B-960B-93D57E690910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3B2E1-87F7-4332-BF8C-9B046237DAB8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9F072-3DBC-404B-960B-93D57E690910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3B2E1-87F7-4332-BF8C-9B046237DAB8}" type="datetimeFigureOut">
              <a:rPr lang="lv-LV" smtClean="0"/>
              <a:pPr/>
              <a:t>2012.06.07.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9F072-3DBC-404B-960B-93D57E690910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ttēls 3" descr="kokteilis 0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19824" y="0"/>
            <a:ext cx="5088480" cy="6858000"/>
          </a:xfrm>
          <a:prstGeom prst="rect">
            <a:avLst/>
          </a:prstGeom>
        </p:spPr>
      </p:pic>
      <p:sp>
        <p:nvSpPr>
          <p:cNvPr id="5" name="Taisnstūris 4"/>
          <p:cNvSpPr/>
          <p:nvPr/>
        </p:nvSpPr>
        <p:spPr>
          <a:xfrm>
            <a:off x="2267744" y="5085184"/>
            <a:ext cx="50438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lv-LV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Sātīgais kokteilis</a:t>
            </a:r>
            <a:endParaRPr lang="lv-LV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dizains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Slaids 1</dc:title>
  <dc:creator>Skolotajs</dc:creator>
  <cp:lastModifiedBy>karine</cp:lastModifiedBy>
  <cp:revision>2</cp:revision>
  <dcterms:created xsi:type="dcterms:W3CDTF">2012-05-18T18:45:40Z</dcterms:created>
  <dcterms:modified xsi:type="dcterms:W3CDTF">2012-06-07T08:12:56Z</dcterms:modified>
</cp:coreProperties>
</file>