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6"/>
  </p:notesMasterIdLst>
  <p:sldIdLst>
    <p:sldId id="256" r:id="rId2"/>
    <p:sldId id="303" r:id="rId3"/>
    <p:sldId id="304" r:id="rId4"/>
    <p:sldId id="30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8" d="100"/>
          <a:sy n="68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441AC-3F55-414E-B1A9-D87DFD2A3044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513D2-7B90-42C4-9CF9-3E5A0F352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4340CA-54B6-4E44-83F8-1BC20D9384CD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169462F-B7C5-4669-A88E-F272FE15C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4340CA-54B6-4E44-83F8-1BC20D9384CD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9462F-B7C5-4669-A88E-F272FE15C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4340CA-54B6-4E44-83F8-1BC20D9384CD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9462F-B7C5-4669-A88E-F272FE15C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4340CA-54B6-4E44-83F8-1BC20D9384CD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9462F-B7C5-4669-A88E-F272FE15C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4340CA-54B6-4E44-83F8-1BC20D9384CD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9462F-B7C5-4669-A88E-F272FE15C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4340CA-54B6-4E44-83F8-1BC20D9384CD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9462F-B7C5-4669-A88E-F272FE15C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4340CA-54B6-4E44-83F8-1BC20D9384CD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9462F-B7C5-4669-A88E-F272FE15C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4340CA-54B6-4E44-83F8-1BC20D9384CD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9462F-B7C5-4669-A88E-F272FE15C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4340CA-54B6-4E44-83F8-1BC20D9384CD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9462F-B7C5-4669-A88E-F272FE15C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04340CA-54B6-4E44-83F8-1BC20D9384CD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9462F-B7C5-4669-A88E-F272FE15C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4340CA-54B6-4E44-83F8-1BC20D9384CD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169462F-B7C5-4669-A88E-F272FE15C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04340CA-54B6-4E44-83F8-1BC20D9384CD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169462F-B7C5-4669-A88E-F272FE15C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kolas.lu.lv/mfu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91659"/>
            <a:ext cx="7772400" cy="1829761"/>
          </a:xfrm>
        </p:spPr>
        <p:txBody>
          <a:bodyPr>
            <a:normAutofit/>
          </a:bodyPr>
          <a:lstStyle/>
          <a:p>
            <a:pPr algn="l"/>
            <a:r>
              <a:rPr lang="lv-LV" smtClean="0"/>
              <a:t>63. Valsts Fizikas olimpiāde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3520439"/>
            <a:ext cx="8458201" cy="1920490"/>
          </a:xfrm>
        </p:spPr>
        <p:txBody>
          <a:bodyPr>
            <a:normAutofit/>
          </a:bodyPr>
          <a:lstStyle/>
          <a:p>
            <a:pPr algn="l"/>
            <a:r>
              <a:rPr lang="lv-LV" smtClean="0"/>
              <a:t>Agense Mīļā (VISC)</a:t>
            </a:r>
          </a:p>
          <a:p>
            <a:pPr algn="l"/>
            <a:r>
              <a:rPr lang="lv-LV" smtClean="0"/>
              <a:t>Arnis Voitkāns (LU ITD)</a:t>
            </a:r>
            <a:endParaRPr lang="lv-LV" smtClean="0"/>
          </a:p>
          <a:p>
            <a:pPr algn="l"/>
            <a:r>
              <a:rPr lang="lv-LV" smtClean="0"/>
              <a:t>Inese Dudareva un </a:t>
            </a:r>
            <a:r>
              <a:rPr lang="en-US" smtClean="0"/>
              <a:t>Vja</a:t>
            </a:r>
            <a:r>
              <a:rPr lang="lv-LV" smtClean="0"/>
              <a:t>česlavs Kaščejevs (LU FMF)</a:t>
            </a:r>
          </a:p>
          <a:p>
            <a:pPr algn="l"/>
            <a:endParaRPr lang="en-US"/>
          </a:p>
        </p:txBody>
      </p:sp>
      <p:pic>
        <p:nvPicPr>
          <p:cNvPr id="8806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4419600" cy="1414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57199" y="5989292"/>
            <a:ext cx="60674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mtClean="0"/>
              <a:t>Fizikas metodisko apvienību vadītāju seminārs</a:t>
            </a:r>
            <a:r>
              <a:rPr lang="lv-LV" smtClean="0"/>
              <a:t/>
            </a:r>
            <a:br>
              <a:rPr lang="lv-LV" smtClean="0"/>
            </a:br>
            <a:r>
              <a:rPr lang="lv-LV" smtClean="0"/>
              <a:t>2012. gada </a:t>
            </a:r>
            <a:r>
              <a:rPr lang="lv-LV" smtClean="0"/>
              <a:t>6. novembrī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1568" y="2514610"/>
            <a:ext cx="4209212" cy="411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/>
          </a:bodyPr>
          <a:lstStyle/>
          <a:p>
            <a:r>
              <a:rPr lang="lv-LV" smtClean="0"/>
              <a:t>Nolikums VISC mājas lapā</a:t>
            </a:r>
          </a:p>
          <a:p>
            <a:r>
              <a:rPr lang="lv-LV" smtClean="0"/>
              <a:t>2. posms (novadu):</a:t>
            </a:r>
          </a:p>
          <a:p>
            <a:pPr lvl="1"/>
            <a:r>
              <a:rPr lang="lv-LV" smtClean="0"/>
              <a:t>t</a:t>
            </a:r>
            <a:r>
              <a:rPr lang="lv-LV" smtClean="0"/>
              <a:t>iešsaistē un klātienē </a:t>
            </a:r>
            <a:br>
              <a:rPr lang="lv-LV" smtClean="0"/>
            </a:br>
            <a:r>
              <a:rPr lang="lv-LV" smtClean="0"/>
              <a:t>novadā / pilsētā / rajonā</a:t>
            </a:r>
          </a:p>
          <a:p>
            <a:pPr lvl="1"/>
            <a:r>
              <a:rPr lang="lv-LV" smtClean="0"/>
              <a:t>2013. g. 18. janvāris</a:t>
            </a:r>
          </a:p>
          <a:p>
            <a:r>
              <a:rPr lang="lv-LV" smtClean="0"/>
              <a:t>3. posms (valsts):</a:t>
            </a:r>
          </a:p>
          <a:p>
            <a:pPr lvl="1"/>
            <a:r>
              <a:rPr lang="lv-LV" smtClean="0"/>
              <a:t>Eksperimentālā un teorijas </a:t>
            </a:r>
            <a:br>
              <a:rPr lang="lv-LV" smtClean="0"/>
            </a:br>
            <a:r>
              <a:rPr lang="lv-LV" smtClean="0"/>
              <a:t>kārtas klātnienē Rīgā LU</a:t>
            </a:r>
          </a:p>
          <a:p>
            <a:pPr lvl="1"/>
            <a:r>
              <a:rPr lang="lv-LV" smtClean="0"/>
              <a:t>2013. g. 14.-15. marts</a:t>
            </a:r>
          </a:p>
          <a:p>
            <a:r>
              <a:rPr lang="lv-LV" smtClean="0"/>
              <a:t>Visas informācija</a:t>
            </a:r>
          </a:p>
          <a:p>
            <a:pPr>
              <a:buNone/>
            </a:pPr>
            <a:r>
              <a:rPr lang="lv-LV" smtClean="0">
                <a:hlinkClick r:id="rId3"/>
              </a:rPr>
              <a:t>http://skolas.lu.lv/mfu</a:t>
            </a:r>
            <a:endParaRPr lang="lv-LV" smtClean="0"/>
          </a:p>
          <a:p>
            <a:pPr>
              <a:buNone/>
            </a:pP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63. Valsts fizikas olimpiāde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63074" y="1234464"/>
            <a:ext cx="2194536" cy="100582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000" smtClean="0">
                <a:solidFill>
                  <a:schemeClr val="tx1"/>
                </a:solidFill>
              </a:rPr>
              <a:t>VISC: vadība</a:t>
            </a:r>
            <a:endParaRPr lang="lv-LV" smtClean="0">
              <a:solidFill>
                <a:schemeClr val="tx1"/>
              </a:solidFill>
            </a:endParaRPr>
          </a:p>
          <a:p>
            <a:pPr algn="ctr"/>
            <a:r>
              <a:rPr lang="lv-LV" smtClean="0">
                <a:solidFill>
                  <a:schemeClr val="tx1"/>
                </a:solidFill>
              </a:rPr>
              <a:t>A. Mīļā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675097" y="1234464"/>
            <a:ext cx="2285975" cy="100582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000" smtClean="0">
                <a:solidFill>
                  <a:schemeClr val="tx1"/>
                </a:solidFill>
              </a:rPr>
              <a:t>LU FMF: saturs</a:t>
            </a:r>
            <a:endParaRPr lang="lv-LV" smtClean="0">
              <a:solidFill>
                <a:schemeClr val="tx1"/>
              </a:solidFill>
            </a:endParaRPr>
          </a:p>
          <a:p>
            <a:pPr algn="ctr"/>
            <a:r>
              <a:rPr lang="lv-LV" smtClean="0">
                <a:solidFill>
                  <a:schemeClr val="tx1"/>
                </a:solidFill>
              </a:rPr>
              <a:t>I. Dudareva / V.Kaščejevs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40489" y="1234464"/>
            <a:ext cx="2834608" cy="100582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000" smtClean="0">
                <a:solidFill>
                  <a:schemeClr val="tx1"/>
                </a:solidFill>
              </a:rPr>
              <a:t>LU ITD: informācijas</a:t>
            </a:r>
            <a:br>
              <a:rPr lang="lv-LV" sz="2000" smtClean="0">
                <a:solidFill>
                  <a:schemeClr val="tx1"/>
                </a:solidFill>
              </a:rPr>
            </a:br>
            <a:r>
              <a:rPr lang="lv-LV" sz="2000" smtClean="0">
                <a:solidFill>
                  <a:schemeClr val="tx1"/>
                </a:solidFill>
              </a:rPr>
              <a:t>sistēma</a:t>
            </a:r>
            <a:endParaRPr lang="lv-LV" smtClean="0">
              <a:solidFill>
                <a:schemeClr val="tx1"/>
              </a:solidFill>
            </a:endParaRPr>
          </a:p>
          <a:p>
            <a:pPr algn="ctr"/>
            <a:r>
              <a:rPr lang="lv-LV" smtClean="0">
                <a:solidFill>
                  <a:schemeClr val="tx1"/>
                </a:solidFill>
              </a:rPr>
              <a:t>A. Voitkāns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63074" y="2971805"/>
            <a:ext cx="2194536" cy="100582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000" smtClean="0">
                <a:solidFill>
                  <a:schemeClr val="tx1"/>
                </a:solidFill>
              </a:rPr>
              <a:t>Novada atbldīgais</a:t>
            </a:r>
            <a:endParaRPr lang="lv-LV" smtClean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023366" y="4023353"/>
            <a:ext cx="2194536" cy="100582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000" smtClean="0">
                <a:solidFill>
                  <a:schemeClr val="tx1"/>
                </a:solidFill>
              </a:rPr>
              <a:t>Skolas</a:t>
            </a:r>
            <a:br>
              <a:rPr lang="lv-LV" sz="2000" smtClean="0">
                <a:solidFill>
                  <a:schemeClr val="tx1"/>
                </a:solidFill>
              </a:rPr>
            </a:br>
            <a:r>
              <a:rPr lang="lv-LV" sz="2000" smtClean="0">
                <a:solidFill>
                  <a:schemeClr val="tx1"/>
                </a:solidFill>
              </a:rPr>
              <a:t>atbldīgais</a:t>
            </a:r>
            <a:endParaRPr lang="lv-LV" smtClean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675097" y="5623536"/>
            <a:ext cx="2194536" cy="100582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000" smtClean="0">
                <a:solidFill>
                  <a:schemeClr val="tx1"/>
                </a:solidFill>
              </a:rPr>
              <a:t>Skolēns</a:t>
            </a:r>
            <a:endParaRPr lang="lv-LV" smtClean="0">
              <a:solidFill>
                <a:schemeClr val="tx1"/>
              </a:solidFill>
            </a:endParaRPr>
          </a:p>
        </p:txBody>
      </p:sp>
      <p:cxnSp>
        <p:nvCxnSpPr>
          <p:cNvPr id="15" name="Curved Connector 14"/>
          <p:cNvCxnSpPr>
            <a:stCxn id="4" idx="2"/>
            <a:endCxn id="7" idx="0"/>
          </p:cNvCxnSpPr>
          <p:nvPr/>
        </p:nvCxnSpPr>
        <p:spPr>
          <a:xfrm rot="5400000">
            <a:off x="2194586" y="2606049"/>
            <a:ext cx="731512" cy="12700"/>
          </a:xfrm>
          <a:prstGeom prst="curved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6" name="Curved Connector 15"/>
          <p:cNvCxnSpPr>
            <a:stCxn id="7" idx="2"/>
            <a:endCxn id="8" idx="1"/>
          </p:cNvCxnSpPr>
          <p:nvPr/>
        </p:nvCxnSpPr>
        <p:spPr>
          <a:xfrm rot="16200000" flipH="1">
            <a:off x="3017537" y="3520439"/>
            <a:ext cx="548634" cy="1463024"/>
          </a:xfrm>
          <a:prstGeom prst="curvedConnector2">
            <a:avLst/>
          </a:prstGeom>
          <a:ln>
            <a:headEnd type="triangle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4023366" y="5029182"/>
            <a:ext cx="2194536" cy="640073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000" smtClean="0">
                <a:solidFill>
                  <a:schemeClr val="tx1"/>
                </a:solidFill>
              </a:rPr>
              <a:t>Fizikas</a:t>
            </a:r>
            <a:br>
              <a:rPr lang="lv-LV" sz="2000" smtClean="0">
                <a:solidFill>
                  <a:schemeClr val="tx1"/>
                </a:solidFill>
              </a:rPr>
            </a:br>
            <a:r>
              <a:rPr lang="lv-LV" sz="2000" smtClean="0">
                <a:solidFill>
                  <a:schemeClr val="tx1"/>
                </a:solidFill>
              </a:rPr>
              <a:t>Skolotājs</a:t>
            </a:r>
            <a:endParaRPr lang="lv-LV" smtClean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439" y="1505205"/>
            <a:ext cx="12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Centrs:</a:t>
            </a:r>
            <a:endParaRPr lang="en-US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1489" y="3246122"/>
            <a:ext cx="12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Novads:</a:t>
            </a:r>
            <a:endParaRPr lang="en-US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2878" y="4800585"/>
            <a:ext cx="12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Skola:</a:t>
            </a:r>
            <a:endParaRPr lang="en-US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25" name="Curved Connector 15"/>
          <p:cNvCxnSpPr>
            <a:endCxn id="8" idx="0"/>
          </p:cNvCxnSpPr>
          <p:nvPr/>
        </p:nvCxnSpPr>
        <p:spPr>
          <a:xfrm rot="5400000">
            <a:off x="4278000" y="3089280"/>
            <a:ext cx="1776708" cy="91439"/>
          </a:xfrm>
          <a:prstGeom prst="curvedConnector3">
            <a:avLst>
              <a:gd name="adj1" fmla="val 50000"/>
            </a:avLst>
          </a:prstGeom>
          <a:ln>
            <a:headEnd type="triangle"/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Curved Connector 15"/>
          <p:cNvCxnSpPr>
            <a:stCxn id="21" idx="2"/>
          </p:cNvCxnSpPr>
          <p:nvPr/>
        </p:nvCxnSpPr>
        <p:spPr>
          <a:xfrm rot="16200000" flipH="1">
            <a:off x="5783566" y="5006322"/>
            <a:ext cx="228598" cy="1554463"/>
          </a:xfrm>
          <a:prstGeom prst="curvedConnector2">
            <a:avLst/>
          </a:prstGeom>
          <a:ln>
            <a:headEnd type="triangle"/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mtClean="0">
                <a:solidFill>
                  <a:schemeClr val="accent3"/>
                </a:solidFill>
              </a:rPr>
              <a:t>1. solis: Piekļuves piešķiršana</a:t>
            </a:r>
            <a:endParaRPr lang="en-US">
              <a:solidFill>
                <a:schemeClr val="accent3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6217902" y="2240292"/>
            <a:ext cx="1600184" cy="3383243"/>
            <a:chOff x="6217902" y="2240292"/>
            <a:chExt cx="1600184" cy="3383243"/>
          </a:xfrm>
        </p:grpSpPr>
        <p:cxnSp>
          <p:nvCxnSpPr>
            <p:cNvPr id="38" name="Curved Connector 15"/>
            <p:cNvCxnSpPr>
              <a:stCxn id="5" idx="2"/>
              <a:endCxn id="21" idx="3"/>
            </p:cNvCxnSpPr>
            <p:nvPr/>
          </p:nvCxnSpPr>
          <p:spPr>
            <a:xfrm rot="5400000">
              <a:off x="5463531" y="2994665"/>
              <a:ext cx="3108926" cy="1600183"/>
            </a:xfrm>
            <a:prstGeom prst="curvedConnector2">
              <a:avLst/>
            </a:prstGeom>
            <a:ln>
              <a:headEnd type="triangle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2" name="Curved Connector 15"/>
            <p:cNvCxnSpPr>
              <a:stCxn id="5" idx="2"/>
              <a:endCxn id="9" idx="0"/>
            </p:cNvCxnSpPr>
            <p:nvPr/>
          </p:nvCxnSpPr>
          <p:spPr>
            <a:xfrm rot="5400000">
              <a:off x="6103604" y="3909054"/>
              <a:ext cx="3383243" cy="45720"/>
            </a:xfrm>
            <a:prstGeom prst="curvedConnector3">
              <a:avLst>
                <a:gd name="adj1" fmla="val 50000"/>
              </a:avLst>
            </a:prstGeom>
            <a:ln>
              <a:headEnd type="triangle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63074" y="1234464"/>
            <a:ext cx="2194536" cy="100582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000" smtClean="0">
                <a:solidFill>
                  <a:schemeClr val="tx1"/>
                </a:solidFill>
              </a:rPr>
              <a:t>VISC: vadība</a:t>
            </a:r>
            <a:endParaRPr lang="lv-LV" smtClean="0">
              <a:solidFill>
                <a:schemeClr val="tx1"/>
              </a:solidFill>
            </a:endParaRPr>
          </a:p>
          <a:p>
            <a:pPr algn="ctr"/>
            <a:r>
              <a:rPr lang="lv-LV" smtClean="0">
                <a:solidFill>
                  <a:schemeClr val="tx1"/>
                </a:solidFill>
              </a:rPr>
              <a:t>A. Mīļā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675097" y="1234464"/>
            <a:ext cx="2285975" cy="100582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000" smtClean="0">
                <a:solidFill>
                  <a:schemeClr val="tx1"/>
                </a:solidFill>
              </a:rPr>
              <a:t>LU FMF: saturs</a:t>
            </a:r>
            <a:endParaRPr lang="lv-LV" smtClean="0">
              <a:solidFill>
                <a:schemeClr val="tx1"/>
              </a:solidFill>
            </a:endParaRPr>
          </a:p>
          <a:p>
            <a:pPr algn="ctr"/>
            <a:r>
              <a:rPr lang="lv-LV" smtClean="0">
                <a:solidFill>
                  <a:schemeClr val="tx1"/>
                </a:solidFill>
              </a:rPr>
              <a:t>I. Dudareva / V.Kaščejevs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40489" y="1234464"/>
            <a:ext cx="2834608" cy="100582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000" smtClean="0">
                <a:solidFill>
                  <a:schemeClr val="tx1"/>
                </a:solidFill>
              </a:rPr>
              <a:t>LU ITD: informācijas</a:t>
            </a:r>
            <a:br>
              <a:rPr lang="lv-LV" sz="2000" smtClean="0">
                <a:solidFill>
                  <a:schemeClr val="tx1"/>
                </a:solidFill>
              </a:rPr>
            </a:br>
            <a:r>
              <a:rPr lang="lv-LV" sz="2000" smtClean="0">
                <a:solidFill>
                  <a:schemeClr val="tx1"/>
                </a:solidFill>
              </a:rPr>
              <a:t>sistēma</a:t>
            </a:r>
            <a:endParaRPr lang="lv-LV" smtClean="0">
              <a:solidFill>
                <a:schemeClr val="tx1"/>
              </a:solidFill>
            </a:endParaRPr>
          </a:p>
          <a:p>
            <a:pPr algn="ctr"/>
            <a:r>
              <a:rPr lang="lv-LV" smtClean="0">
                <a:solidFill>
                  <a:schemeClr val="tx1"/>
                </a:solidFill>
              </a:rPr>
              <a:t>A. Voitkāns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63074" y="2971805"/>
            <a:ext cx="2194536" cy="100582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000" smtClean="0">
                <a:solidFill>
                  <a:schemeClr val="tx1"/>
                </a:solidFill>
              </a:rPr>
              <a:t>Novada atbldīgais</a:t>
            </a:r>
            <a:endParaRPr lang="lv-LV" smtClean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023366" y="4023353"/>
            <a:ext cx="2194536" cy="100582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000" smtClean="0">
                <a:solidFill>
                  <a:schemeClr val="tx1"/>
                </a:solidFill>
              </a:rPr>
              <a:t>Skolas</a:t>
            </a:r>
            <a:br>
              <a:rPr lang="lv-LV" sz="2000" smtClean="0">
                <a:solidFill>
                  <a:schemeClr val="tx1"/>
                </a:solidFill>
              </a:rPr>
            </a:br>
            <a:r>
              <a:rPr lang="lv-LV" sz="2000" smtClean="0">
                <a:solidFill>
                  <a:schemeClr val="tx1"/>
                </a:solidFill>
              </a:rPr>
              <a:t>atbldīgais</a:t>
            </a:r>
            <a:endParaRPr lang="lv-LV" smtClean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675097" y="5623536"/>
            <a:ext cx="2194536" cy="100582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000" smtClean="0">
                <a:solidFill>
                  <a:schemeClr val="tx1"/>
                </a:solidFill>
              </a:rPr>
              <a:t>Skolēns</a:t>
            </a:r>
            <a:endParaRPr lang="lv-LV" smtClean="0">
              <a:solidFill>
                <a:schemeClr val="tx1"/>
              </a:solidFill>
            </a:endParaRPr>
          </a:p>
        </p:txBody>
      </p:sp>
      <p:cxnSp>
        <p:nvCxnSpPr>
          <p:cNvPr id="15" name="Curved Connector 14"/>
          <p:cNvCxnSpPr>
            <a:stCxn id="4" idx="2"/>
            <a:endCxn id="7" idx="0"/>
          </p:cNvCxnSpPr>
          <p:nvPr/>
        </p:nvCxnSpPr>
        <p:spPr>
          <a:xfrm rot="5400000">
            <a:off x="2194586" y="2606049"/>
            <a:ext cx="731512" cy="12700"/>
          </a:xfrm>
          <a:prstGeom prst="curved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6" name="Curved Connector 15"/>
          <p:cNvCxnSpPr>
            <a:stCxn id="7" idx="3"/>
            <a:endCxn id="8" idx="0"/>
          </p:cNvCxnSpPr>
          <p:nvPr/>
        </p:nvCxnSpPr>
        <p:spPr>
          <a:xfrm>
            <a:off x="3657610" y="3474720"/>
            <a:ext cx="1463024" cy="548633"/>
          </a:xfrm>
          <a:prstGeom prst="curvedConnector2">
            <a:avLst/>
          </a:prstGeom>
          <a:ln>
            <a:headEnd type="triangle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4023366" y="5029182"/>
            <a:ext cx="2194536" cy="640073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000" smtClean="0">
                <a:solidFill>
                  <a:schemeClr val="tx1"/>
                </a:solidFill>
              </a:rPr>
              <a:t>Fizikas</a:t>
            </a:r>
            <a:br>
              <a:rPr lang="lv-LV" sz="2000" smtClean="0">
                <a:solidFill>
                  <a:schemeClr val="tx1"/>
                </a:solidFill>
              </a:rPr>
            </a:br>
            <a:r>
              <a:rPr lang="lv-LV" sz="2000" smtClean="0">
                <a:solidFill>
                  <a:schemeClr val="tx1"/>
                </a:solidFill>
              </a:rPr>
              <a:t>Skolotājs</a:t>
            </a:r>
            <a:endParaRPr lang="lv-LV" smtClean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439" y="1505205"/>
            <a:ext cx="12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Centrs:</a:t>
            </a:r>
            <a:endParaRPr lang="en-US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1489" y="3246122"/>
            <a:ext cx="12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Novads:</a:t>
            </a:r>
            <a:endParaRPr lang="en-US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2878" y="4800585"/>
            <a:ext cx="12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Skola:</a:t>
            </a:r>
            <a:endParaRPr lang="en-US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25" name="Curved Connector 15"/>
          <p:cNvCxnSpPr>
            <a:stCxn id="9" idx="1"/>
          </p:cNvCxnSpPr>
          <p:nvPr/>
        </p:nvCxnSpPr>
        <p:spPr>
          <a:xfrm rot="10800000">
            <a:off x="2553993" y="4023355"/>
            <a:ext cx="4121105" cy="2103096"/>
          </a:xfrm>
          <a:prstGeom prst="curvedConnector3">
            <a:avLst>
              <a:gd name="adj1" fmla="val 85501"/>
            </a:avLst>
          </a:prstGeom>
          <a:ln>
            <a:headEnd type="triangle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mtClean="0"/>
              <a:t>2. solis: Reģistrācija olimpiādei</a:t>
            </a:r>
            <a:endParaRPr lang="en-US"/>
          </a:p>
        </p:txBody>
      </p:sp>
      <p:cxnSp>
        <p:nvCxnSpPr>
          <p:cNvPr id="29" name="Curved Connector 15"/>
          <p:cNvCxnSpPr>
            <a:stCxn id="6" idx="2"/>
            <a:endCxn id="9" idx="0"/>
          </p:cNvCxnSpPr>
          <p:nvPr/>
        </p:nvCxnSpPr>
        <p:spPr>
          <a:xfrm rot="16200000" flipH="1">
            <a:off x="4823458" y="2674628"/>
            <a:ext cx="3383243" cy="2514572"/>
          </a:xfrm>
          <a:prstGeom prst="curvedConnector3">
            <a:avLst>
              <a:gd name="adj1" fmla="val 50000"/>
            </a:avLst>
          </a:prstGeom>
          <a:ln>
            <a:headEnd type="triangle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2" name="Curved Connector 15"/>
          <p:cNvCxnSpPr>
            <a:stCxn id="5" idx="2"/>
          </p:cNvCxnSpPr>
          <p:nvPr/>
        </p:nvCxnSpPr>
        <p:spPr>
          <a:xfrm rot="5400000">
            <a:off x="6126464" y="3931914"/>
            <a:ext cx="3383243" cy="12700"/>
          </a:xfrm>
          <a:prstGeom prst="curvedConnector3">
            <a:avLst>
              <a:gd name="adj1" fmla="val 50000"/>
            </a:avLst>
          </a:prstGeom>
          <a:ln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969099" y="3061456"/>
            <a:ext cx="160653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mtClean="0"/>
              <a:t>Olimpiādes dienā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>
        <a:noFill/>
        <a:ln w="25400" cmpd="sng">
          <a:solidFill>
            <a:schemeClr val="tx1"/>
          </a:solidFill>
        </a:ln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3344</TotalTime>
  <Words>123</Words>
  <Application>Microsoft Office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63. Valsts Fizikas olimpiāde</vt:lpstr>
      <vt:lpstr>63. Valsts fizikas olimpiāde</vt:lpstr>
      <vt:lpstr>1. solis: Piekļuves piešķiršana</vt:lpstr>
      <vt:lpstr>2. solis: Reģistrācija olimpiādei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Kvantu fizika  bez mistikas</dc:title>
  <dc:subject>Popular quantum theory</dc:subject>
  <dc:creator>Vjačeslavs Kaščejevs</dc:creator>
  <cp:keywords>quantum physics, quantum mechanics, philosophy</cp:keywords>
  <dc:description>Prezetnācijas slaidi Skepticafe.lv pasākumam 2012. gada 23. maijā</dc:description>
  <cp:lastModifiedBy>Slava</cp:lastModifiedBy>
  <cp:revision>88</cp:revision>
  <dcterms:created xsi:type="dcterms:W3CDTF">2012-05-22T17:42:01Z</dcterms:created>
  <dcterms:modified xsi:type="dcterms:W3CDTF">2012-11-06T10:00:29Z</dcterms:modified>
  <cp:category>Popular lecture</cp:category>
</cp:coreProperties>
</file>