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31"/>
  </p:notesMasterIdLst>
  <p:sldIdLst>
    <p:sldId id="256" r:id="rId2"/>
    <p:sldId id="290" r:id="rId3"/>
    <p:sldId id="257" r:id="rId4"/>
    <p:sldId id="258" r:id="rId5"/>
    <p:sldId id="260" r:id="rId6"/>
    <p:sldId id="259" r:id="rId7"/>
    <p:sldId id="261" r:id="rId8"/>
    <p:sldId id="269" r:id="rId9"/>
    <p:sldId id="270" r:id="rId10"/>
    <p:sldId id="271" r:id="rId11"/>
    <p:sldId id="272" r:id="rId12"/>
    <p:sldId id="273" r:id="rId13"/>
    <p:sldId id="274" r:id="rId14"/>
    <p:sldId id="275" r:id="rId15"/>
    <p:sldId id="276" r:id="rId16"/>
    <p:sldId id="277" r:id="rId17"/>
    <p:sldId id="278" r:id="rId18"/>
    <p:sldId id="279" r:id="rId19"/>
    <p:sldId id="285" r:id="rId20"/>
    <p:sldId id="286" r:id="rId21"/>
    <p:sldId id="280" r:id="rId22"/>
    <p:sldId id="281" r:id="rId23"/>
    <p:sldId id="282" r:id="rId24"/>
    <p:sldId id="283" r:id="rId25"/>
    <p:sldId id="284" r:id="rId26"/>
    <p:sldId id="287" r:id="rId27"/>
    <p:sldId id="288" r:id="rId28"/>
    <p:sldId id="262" r:id="rId29"/>
    <p:sldId id="289" r:id="rId30"/>
  </p:sldIdLst>
  <p:sldSz cx="9144000" cy="6858000" type="screen4x3"/>
  <p:notesSz cx="6858000" cy="9144000"/>
  <p:defaultTextStyle>
    <a:defPPr>
      <a:defRPr lang="lv-LV"/>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22" autoAdjust="0"/>
  </p:normalViewPr>
  <p:slideViewPr>
    <p:cSldViewPr>
      <p:cViewPr varScale="1">
        <p:scale>
          <a:sx n="61" d="100"/>
          <a:sy n="61" d="100"/>
        </p:scale>
        <p:origin x="-336"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B1F90E6E-E30F-494B-A7E3-B222BE5761CC}" type="datetimeFigureOut">
              <a:rPr lang="lv-LV"/>
              <a:pPr>
                <a:defRPr/>
              </a:pPr>
              <a:t>2011.11.16.</a:t>
            </a:fld>
            <a:endParaRPr lang="lv-LV"/>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lv-LV"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lv-LV"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15E0D5EE-0E3E-41E4-AB81-01F3AA66238C}" type="slidenum">
              <a:rPr lang="lv-LV"/>
              <a:pPr>
                <a:defRPr/>
              </a:pPr>
              <a:t>‹#›</a:t>
            </a:fld>
            <a:endParaRPr lang="lv-LV"/>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lv-LV" smtClean="0"/>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FB6563F-C182-4187-83B7-EDE6EE9555C4}" type="slidenum">
              <a:rPr lang="lv-LV" smtClean="0">
                <a:latin typeface="Arial" pitchFamily="34" charset="0"/>
              </a:rPr>
              <a:pPr/>
              <a:t>10</a:t>
            </a:fld>
            <a:endParaRPr lang="lv-LV"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v-LV"/>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lvl1pPr>
              <a:defRPr/>
            </a:lvl1pPr>
          </a:lstStyle>
          <a:p>
            <a:pPr>
              <a:defRPr/>
            </a:pPr>
            <a:fld id="{512065E8-25EF-4FBD-8091-A2B9368F11A9}" type="datetimeFigureOut">
              <a:rPr lang="lv-LV"/>
              <a:pPr>
                <a:defRPr/>
              </a:pPr>
              <a:t>2011.11.16.</a:t>
            </a:fld>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A9450920-B917-4AC2-A048-EE0DB0892C11}" type="slidenum">
              <a:rPr lang="lv-LV"/>
              <a:pPr>
                <a:defRPr/>
              </a:pPr>
              <a:t>‹#›</a:t>
            </a:fld>
            <a:endParaRPr lang="lv-L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lvl1pPr>
              <a:defRPr/>
            </a:lvl1pPr>
          </a:lstStyle>
          <a:p>
            <a:pPr>
              <a:defRPr/>
            </a:pPr>
            <a:fld id="{2B3D8E9F-8654-4E2F-ACA8-6D9093034BBD}" type="datetimeFigureOut">
              <a:rPr lang="lv-LV"/>
              <a:pPr>
                <a:defRPr/>
              </a:pPr>
              <a:t>2011.11.16.</a:t>
            </a:fld>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D3DD3C33-C5BD-4B2F-8A02-DAC9A0308A85}" type="slidenum">
              <a:rPr lang="lv-LV"/>
              <a:pPr>
                <a:defRPr/>
              </a:pPr>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lvl1pPr>
              <a:defRPr/>
            </a:lvl1pPr>
          </a:lstStyle>
          <a:p>
            <a:pPr>
              <a:defRPr/>
            </a:pPr>
            <a:fld id="{96E3E960-E625-4013-99EF-02B9C80953D6}" type="datetimeFigureOut">
              <a:rPr lang="lv-LV"/>
              <a:pPr>
                <a:defRPr/>
              </a:pPr>
              <a:t>2011.11.16.</a:t>
            </a:fld>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1C96EAAE-83D4-438C-B093-E5E43DDA5658}" type="slidenum">
              <a:rPr lang="lv-LV"/>
              <a:pPr>
                <a:defRPr/>
              </a:pPr>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lvl1pPr>
              <a:defRPr/>
            </a:lvl1pPr>
          </a:lstStyle>
          <a:p>
            <a:pPr>
              <a:defRPr/>
            </a:pPr>
            <a:fld id="{60582FD2-2957-4EF7-A081-5486595842BF}" type="datetimeFigureOut">
              <a:rPr lang="lv-LV"/>
              <a:pPr>
                <a:defRPr/>
              </a:pPr>
              <a:t>2011.11.16.</a:t>
            </a:fld>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A4FED6B6-3E1F-460D-A401-C741EB8A2D75}" type="slidenum">
              <a:rPr lang="lv-LV"/>
              <a:pPr>
                <a:defRPr/>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E93B267-48CE-43CD-948B-73E3E24B2A47}" type="datetimeFigureOut">
              <a:rPr lang="lv-LV"/>
              <a:pPr>
                <a:defRPr/>
              </a:pPr>
              <a:t>2011.11.16.</a:t>
            </a:fld>
            <a:endParaRPr lang="lv-LV"/>
          </a:p>
        </p:txBody>
      </p:sp>
      <p:sp>
        <p:nvSpPr>
          <p:cNvPr id="5" name="Footer Placeholder 4"/>
          <p:cNvSpPr>
            <a:spLocks noGrp="1"/>
          </p:cNvSpPr>
          <p:nvPr>
            <p:ph type="ftr" sz="quarter" idx="11"/>
          </p:nvPr>
        </p:nvSpPr>
        <p:spPr/>
        <p:txBody>
          <a:bodyPr/>
          <a:lstStyle>
            <a:lvl1pPr>
              <a:defRPr/>
            </a:lvl1pPr>
          </a:lstStyle>
          <a:p>
            <a:pPr>
              <a:defRPr/>
            </a:pPr>
            <a:endParaRPr lang="lv-LV"/>
          </a:p>
        </p:txBody>
      </p:sp>
      <p:sp>
        <p:nvSpPr>
          <p:cNvPr id="6" name="Slide Number Placeholder 5"/>
          <p:cNvSpPr>
            <a:spLocks noGrp="1"/>
          </p:cNvSpPr>
          <p:nvPr>
            <p:ph type="sldNum" sz="quarter" idx="12"/>
          </p:nvPr>
        </p:nvSpPr>
        <p:spPr/>
        <p:txBody>
          <a:bodyPr/>
          <a:lstStyle>
            <a:lvl1pPr>
              <a:defRPr/>
            </a:lvl1pPr>
          </a:lstStyle>
          <a:p>
            <a:pPr>
              <a:defRPr/>
            </a:pPr>
            <a:fld id="{8DF6A3F8-341D-461A-A0AD-9F5C1676712F}" type="slidenum">
              <a:rPr lang="lv-LV"/>
              <a:pPr>
                <a:defRPr/>
              </a:pPr>
              <a:t>‹#›</a:t>
            </a:fld>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3"/>
          <p:cNvSpPr>
            <a:spLocks noGrp="1"/>
          </p:cNvSpPr>
          <p:nvPr>
            <p:ph type="dt" sz="half" idx="10"/>
          </p:nvPr>
        </p:nvSpPr>
        <p:spPr/>
        <p:txBody>
          <a:bodyPr/>
          <a:lstStyle>
            <a:lvl1pPr>
              <a:defRPr/>
            </a:lvl1pPr>
          </a:lstStyle>
          <a:p>
            <a:pPr>
              <a:defRPr/>
            </a:pPr>
            <a:fld id="{3CCBD2CD-2A43-4467-8F82-BD3AF1DB6EBA}" type="datetimeFigureOut">
              <a:rPr lang="lv-LV"/>
              <a:pPr>
                <a:defRPr/>
              </a:pPr>
              <a:t>2011.11.16.</a:t>
            </a:fld>
            <a:endParaRPr lang="lv-LV"/>
          </a:p>
        </p:txBody>
      </p:sp>
      <p:sp>
        <p:nvSpPr>
          <p:cNvPr id="6" name="Footer Placeholder 4"/>
          <p:cNvSpPr>
            <a:spLocks noGrp="1"/>
          </p:cNvSpPr>
          <p:nvPr>
            <p:ph type="ftr" sz="quarter" idx="11"/>
          </p:nvPr>
        </p:nvSpPr>
        <p:spPr/>
        <p:txBody>
          <a:bodyPr/>
          <a:lstStyle>
            <a:lvl1pPr>
              <a:defRPr/>
            </a:lvl1pPr>
          </a:lstStyle>
          <a:p>
            <a:pPr>
              <a:defRPr/>
            </a:pPr>
            <a:endParaRPr lang="lv-LV"/>
          </a:p>
        </p:txBody>
      </p:sp>
      <p:sp>
        <p:nvSpPr>
          <p:cNvPr id="7" name="Slide Number Placeholder 5"/>
          <p:cNvSpPr>
            <a:spLocks noGrp="1"/>
          </p:cNvSpPr>
          <p:nvPr>
            <p:ph type="sldNum" sz="quarter" idx="12"/>
          </p:nvPr>
        </p:nvSpPr>
        <p:spPr/>
        <p:txBody>
          <a:bodyPr/>
          <a:lstStyle>
            <a:lvl1pPr>
              <a:defRPr/>
            </a:lvl1pPr>
          </a:lstStyle>
          <a:p>
            <a:pPr>
              <a:defRPr/>
            </a:pPr>
            <a:fld id="{C498611D-9E96-4F0A-B2AD-34CD5FADFA27}" type="slidenum">
              <a:rPr lang="lv-LV"/>
              <a:pPr>
                <a:defRPr/>
              </a:pPr>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3"/>
          <p:cNvSpPr>
            <a:spLocks noGrp="1"/>
          </p:cNvSpPr>
          <p:nvPr>
            <p:ph type="dt" sz="half" idx="10"/>
          </p:nvPr>
        </p:nvSpPr>
        <p:spPr/>
        <p:txBody>
          <a:bodyPr/>
          <a:lstStyle>
            <a:lvl1pPr>
              <a:defRPr/>
            </a:lvl1pPr>
          </a:lstStyle>
          <a:p>
            <a:pPr>
              <a:defRPr/>
            </a:pPr>
            <a:fld id="{C354F813-3E5F-45B1-8719-EA5104CFE017}" type="datetimeFigureOut">
              <a:rPr lang="lv-LV"/>
              <a:pPr>
                <a:defRPr/>
              </a:pPr>
              <a:t>2011.11.16.</a:t>
            </a:fld>
            <a:endParaRPr lang="lv-LV"/>
          </a:p>
        </p:txBody>
      </p:sp>
      <p:sp>
        <p:nvSpPr>
          <p:cNvPr id="8" name="Footer Placeholder 4"/>
          <p:cNvSpPr>
            <a:spLocks noGrp="1"/>
          </p:cNvSpPr>
          <p:nvPr>
            <p:ph type="ftr" sz="quarter" idx="11"/>
          </p:nvPr>
        </p:nvSpPr>
        <p:spPr/>
        <p:txBody>
          <a:bodyPr/>
          <a:lstStyle>
            <a:lvl1pPr>
              <a:defRPr/>
            </a:lvl1pPr>
          </a:lstStyle>
          <a:p>
            <a:pPr>
              <a:defRPr/>
            </a:pPr>
            <a:endParaRPr lang="lv-LV"/>
          </a:p>
        </p:txBody>
      </p:sp>
      <p:sp>
        <p:nvSpPr>
          <p:cNvPr id="9" name="Slide Number Placeholder 5"/>
          <p:cNvSpPr>
            <a:spLocks noGrp="1"/>
          </p:cNvSpPr>
          <p:nvPr>
            <p:ph type="sldNum" sz="quarter" idx="12"/>
          </p:nvPr>
        </p:nvSpPr>
        <p:spPr/>
        <p:txBody>
          <a:bodyPr/>
          <a:lstStyle>
            <a:lvl1pPr>
              <a:defRPr/>
            </a:lvl1pPr>
          </a:lstStyle>
          <a:p>
            <a:pPr>
              <a:defRPr/>
            </a:pPr>
            <a:fld id="{F804BEFF-1B0B-490B-B9DB-0A7365801209}" type="slidenum">
              <a:rPr lang="lv-LV"/>
              <a:pPr>
                <a:defRPr/>
              </a:pPr>
              <a:t>‹#›</a:t>
            </a:fld>
            <a:endParaRPr lang="lv-L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3"/>
          <p:cNvSpPr>
            <a:spLocks noGrp="1"/>
          </p:cNvSpPr>
          <p:nvPr>
            <p:ph type="dt" sz="half" idx="10"/>
          </p:nvPr>
        </p:nvSpPr>
        <p:spPr/>
        <p:txBody>
          <a:bodyPr/>
          <a:lstStyle>
            <a:lvl1pPr>
              <a:defRPr/>
            </a:lvl1pPr>
          </a:lstStyle>
          <a:p>
            <a:pPr>
              <a:defRPr/>
            </a:pPr>
            <a:fld id="{C63E3C66-EAB7-4E0C-A9F7-B8F1B6A02237}" type="datetimeFigureOut">
              <a:rPr lang="lv-LV"/>
              <a:pPr>
                <a:defRPr/>
              </a:pPr>
              <a:t>2011.11.16.</a:t>
            </a:fld>
            <a:endParaRPr lang="lv-LV"/>
          </a:p>
        </p:txBody>
      </p:sp>
      <p:sp>
        <p:nvSpPr>
          <p:cNvPr id="4" name="Footer Placeholder 4"/>
          <p:cNvSpPr>
            <a:spLocks noGrp="1"/>
          </p:cNvSpPr>
          <p:nvPr>
            <p:ph type="ftr" sz="quarter" idx="11"/>
          </p:nvPr>
        </p:nvSpPr>
        <p:spPr/>
        <p:txBody>
          <a:bodyPr/>
          <a:lstStyle>
            <a:lvl1pPr>
              <a:defRPr/>
            </a:lvl1pPr>
          </a:lstStyle>
          <a:p>
            <a:pPr>
              <a:defRPr/>
            </a:pPr>
            <a:endParaRPr lang="lv-LV"/>
          </a:p>
        </p:txBody>
      </p:sp>
      <p:sp>
        <p:nvSpPr>
          <p:cNvPr id="5" name="Slide Number Placeholder 5"/>
          <p:cNvSpPr>
            <a:spLocks noGrp="1"/>
          </p:cNvSpPr>
          <p:nvPr>
            <p:ph type="sldNum" sz="quarter" idx="12"/>
          </p:nvPr>
        </p:nvSpPr>
        <p:spPr/>
        <p:txBody>
          <a:bodyPr/>
          <a:lstStyle>
            <a:lvl1pPr>
              <a:defRPr/>
            </a:lvl1pPr>
          </a:lstStyle>
          <a:p>
            <a:pPr>
              <a:defRPr/>
            </a:pPr>
            <a:fld id="{E3E93045-0418-48A6-B8F8-36E7C2130601}" type="slidenum">
              <a:rPr lang="lv-LV"/>
              <a:pPr>
                <a:defRPr/>
              </a:pPr>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70BE55C-2ACE-4E31-8740-6681A7B84BB0}" type="datetimeFigureOut">
              <a:rPr lang="lv-LV"/>
              <a:pPr>
                <a:defRPr/>
              </a:pPr>
              <a:t>2011.11.16.</a:t>
            </a:fld>
            <a:endParaRPr lang="lv-LV"/>
          </a:p>
        </p:txBody>
      </p:sp>
      <p:sp>
        <p:nvSpPr>
          <p:cNvPr id="3" name="Footer Placeholder 4"/>
          <p:cNvSpPr>
            <a:spLocks noGrp="1"/>
          </p:cNvSpPr>
          <p:nvPr>
            <p:ph type="ftr" sz="quarter" idx="11"/>
          </p:nvPr>
        </p:nvSpPr>
        <p:spPr/>
        <p:txBody>
          <a:bodyPr/>
          <a:lstStyle>
            <a:lvl1pPr>
              <a:defRPr/>
            </a:lvl1pPr>
          </a:lstStyle>
          <a:p>
            <a:pPr>
              <a:defRPr/>
            </a:pPr>
            <a:endParaRPr lang="lv-LV"/>
          </a:p>
        </p:txBody>
      </p:sp>
      <p:sp>
        <p:nvSpPr>
          <p:cNvPr id="4" name="Slide Number Placeholder 5"/>
          <p:cNvSpPr>
            <a:spLocks noGrp="1"/>
          </p:cNvSpPr>
          <p:nvPr>
            <p:ph type="sldNum" sz="quarter" idx="12"/>
          </p:nvPr>
        </p:nvSpPr>
        <p:spPr/>
        <p:txBody>
          <a:bodyPr/>
          <a:lstStyle>
            <a:lvl1pPr>
              <a:defRPr/>
            </a:lvl1pPr>
          </a:lstStyle>
          <a:p>
            <a:pPr>
              <a:defRPr/>
            </a:pPr>
            <a:fld id="{4A1184C8-B77F-48E2-8186-09171584A1B3}" type="slidenum">
              <a:rPr lang="lv-LV"/>
              <a:pPr>
                <a:defRPr/>
              </a:pPr>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BCEAB85-748A-446F-BD9D-DCDB8770AE78}" type="datetimeFigureOut">
              <a:rPr lang="lv-LV"/>
              <a:pPr>
                <a:defRPr/>
              </a:pPr>
              <a:t>2011.11.16.</a:t>
            </a:fld>
            <a:endParaRPr lang="lv-LV"/>
          </a:p>
        </p:txBody>
      </p:sp>
      <p:sp>
        <p:nvSpPr>
          <p:cNvPr id="6" name="Footer Placeholder 4"/>
          <p:cNvSpPr>
            <a:spLocks noGrp="1"/>
          </p:cNvSpPr>
          <p:nvPr>
            <p:ph type="ftr" sz="quarter" idx="11"/>
          </p:nvPr>
        </p:nvSpPr>
        <p:spPr/>
        <p:txBody>
          <a:bodyPr/>
          <a:lstStyle>
            <a:lvl1pPr>
              <a:defRPr/>
            </a:lvl1pPr>
          </a:lstStyle>
          <a:p>
            <a:pPr>
              <a:defRPr/>
            </a:pPr>
            <a:endParaRPr lang="lv-LV"/>
          </a:p>
        </p:txBody>
      </p:sp>
      <p:sp>
        <p:nvSpPr>
          <p:cNvPr id="7" name="Slide Number Placeholder 5"/>
          <p:cNvSpPr>
            <a:spLocks noGrp="1"/>
          </p:cNvSpPr>
          <p:nvPr>
            <p:ph type="sldNum" sz="quarter" idx="12"/>
          </p:nvPr>
        </p:nvSpPr>
        <p:spPr/>
        <p:txBody>
          <a:bodyPr/>
          <a:lstStyle>
            <a:lvl1pPr>
              <a:defRPr/>
            </a:lvl1pPr>
          </a:lstStyle>
          <a:p>
            <a:pPr>
              <a:defRPr/>
            </a:pPr>
            <a:fld id="{F0141BA1-86CF-4AE7-A974-09016DB45399}" type="slidenum">
              <a:rPr lang="lv-LV"/>
              <a:pPr>
                <a:defRPr/>
              </a:pPr>
              <a:t>‹#›</a:t>
            </a:fld>
            <a:endParaRPr lang="lv-L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8A048BE-C987-4E1E-B9C3-F270DF18ECCA}" type="datetimeFigureOut">
              <a:rPr lang="lv-LV"/>
              <a:pPr>
                <a:defRPr/>
              </a:pPr>
              <a:t>2011.11.16.</a:t>
            </a:fld>
            <a:endParaRPr lang="lv-LV"/>
          </a:p>
        </p:txBody>
      </p:sp>
      <p:sp>
        <p:nvSpPr>
          <p:cNvPr id="6" name="Footer Placeholder 4"/>
          <p:cNvSpPr>
            <a:spLocks noGrp="1"/>
          </p:cNvSpPr>
          <p:nvPr>
            <p:ph type="ftr" sz="quarter" idx="11"/>
          </p:nvPr>
        </p:nvSpPr>
        <p:spPr/>
        <p:txBody>
          <a:bodyPr/>
          <a:lstStyle>
            <a:lvl1pPr>
              <a:defRPr/>
            </a:lvl1pPr>
          </a:lstStyle>
          <a:p>
            <a:pPr>
              <a:defRPr/>
            </a:pPr>
            <a:endParaRPr lang="lv-LV"/>
          </a:p>
        </p:txBody>
      </p:sp>
      <p:sp>
        <p:nvSpPr>
          <p:cNvPr id="7" name="Slide Number Placeholder 5"/>
          <p:cNvSpPr>
            <a:spLocks noGrp="1"/>
          </p:cNvSpPr>
          <p:nvPr>
            <p:ph type="sldNum" sz="quarter" idx="12"/>
          </p:nvPr>
        </p:nvSpPr>
        <p:spPr/>
        <p:txBody>
          <a:bodyPr/>
          <a:lstStyle>
            <a:lvl1pPr>
              <a:defRPr/>
            </a:lvl1pPr>
          </a:lstStyle>
          <a:p>
            <a:pPr>
              <a:defRPr/>
            </a:pPr>
            <a:fld id="{4F6476A4-4E89-465A-B508-B5A93530F728}" type="slidenum">
              <a:rPr lang="lv-LV"/>
              <a:pPr>
                <a:defRPr/>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DDEBCF"/>
            </a:gs>
            <a:gs pos="50000">
              <a:srgbClr val="9CB86E"/>
            </a:gs>
            <a:gs pos="100000">
              <a:srgbClr val="156B13"/>
            </a:gs>
          </a:gsLst>
          <a:lin ang="5400000"/>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lv-LV"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D3BFAC27-72D4-4EBF-B2EE-FF7CEF374C4B}" type="datetimeFigureOut">
              <a:rPr lang="lv-LV"/>
              <a:pPr>
                <a:defRPr/>
              </a:pPr>
              <a:t>2011.11.16.</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defRPr>
            </a:lvl1pPr>
          </a:lstStyle>
          <a:p>
            <a:pPr>
              <a:defRPr/>
            </a:pPr>
            <a:fld id="{5F2F2DE5-2953-4DCD-AEFD-19EECEAA5D3F}" type="slidenum">
              <a:rPr lang="lv-LV"/>
              <a:pPr>
                <a:defRPr/>
              </a:pPr>
              <a:t>‹#›</a:t>
            </a:fld>
            <a:endParaRPr lang="lv-LV"/>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ubtitle 2"/>
          <p:cNvSpPr>
            <a:spLocks noGrp="1"/>
          </p:cNvSpPr>
          <p:nvPr>
            <p:ph type="subTitle" idx="1"/>
          </p:nvPr>
        </p:nvSpPr>
        <p:spPr>
          <a:xfrm>
            <a:off x="1331913" y="2636838"/>
            <a:ext cx="6400800" cy="720725"/>
          </a:xfrm>
        </p:spPr>
        <p:txBody>
          <a:bodyPr/>
          <a:lstStyle/>
          <a:p>
            <a:pPr eaLnBrk="1" hangingPunct="1"/>
            <a:r>
              <a:rPr lang="lv-LV" smtClean="0">
                <a:solidFill>
                  <a:srgbClr val="FF0000"/>
                </a:solidFill>
                <a:latin typeface="Arial" pitchFamily="34" charset="0"/>
              </a:rPr>
              <a:t>Valoda kā nesaprašanās avots</a:t>
            </a:r>
          </a:p>
        </p:txBody>
      </p:sp>
      <p:pic>
        <p:nvPicPr>
          <p:cNvPr id="2051" name="Picture 3" descr="C:\Users\jana\AppData\Local\Microsoft\Windows\Temporary Internet Files\Content.IE5\FLMH2BAB\MP900446565[1].jpg"/>
          <p:cNvPicPr>
            <a:picLocks noChangeAspect="1" noChangeArrowheads="1"/>
          </p:cNvPicPr>
          <p:nvPr/>
        </p:nvPicPr>
        <p:blipFill>
          <a:blip r:embed="rId2" cstate="print"/>
          <a:srcRect/>
          <a:stretch>
            <a:fillRect/>
          </a:stretch>
        </p:blipFill>
        <p:spPr bwMode="auto">
          <a:xfrm>
            <a:off x="6689725" y="4357688"/>
            <a:ext cx="2168525" cy="1928812"/>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algn="l" eaLnBrk="1" hangingPunct="1"/>
            <a:r>
              <a:rPr lang="lv-LV" smtClean="0"/>
              <a:t> </a:t>
            </a:r>
          </a:p>
        </p:txBody>
      </p:sp>
      <p:sp>
        <p:nvSpPr>
          <p:cNvPr id="11267" name="Content Placeholder 2"/>
          <p:cNvSpPr>
            <a:spLocks noGrp="1"/>
          </p:cNvSpPr>
          <p:nvPr>
            <p:ph idx="1"/>
          </p:nvPr>
        </p:nvSpPr>
        <p:spPr>
          <a:xfrm>
            <a:off x="323850" y="260350"/>
            <a:ext cx="8362950" cy="5865813"/>
          </a:xfrm>
        </p:spPr>
        <p:txBody>
          <a:bodyPr rtlCol="0">
            <a:normAutofit fontScale="92500"/>
          </a:bodyPr>
          <a:lstStyle/>
          <a:p>
            <a:pPr eaLnBrk="1" fontAlgn="auto" hangingPunct="1">
              <a:spcAft>
                <a:spcPts val="0"/>
              </a:spcAft>
              <a:defRPr/>
            </a:pPr>
            <a:endParaRPr lang="lv-LV" dirty="0" smtClean="0"/>
          </a:p>
          <a:p>
            <a:pPr eaLnBrk="1" fontAlgn="auto" hangingPunct="1">
              <a:spcAft>
                <a:spcPts val="0"/>
              </a:spcAft>
              <a:buFont typeface="Arial" pitchFamily="34" charset="0"/>
              <a:buNone/>
              <a:defRPr/>
            </a:pPr>
            <a:r>
              <a:rPr lang="lv-LV" smtClean="0"/>
              <a:t>Uzdevums</a:t>
            </a:r>
            <a:endParaRPr lang="lv-LV" dirty="0" smtClean="0"/>
          </a:p>
          <a:p>
            <a:pPr eaLnBrk="1" fontAlgn="auto" hangingPunct="1">
              <a:spcAft>
                <a:spcPts val="0"/>
              </a:spcAft>
              <a:buFont typeface="Arial" pitchFamily="34" charset="0"/>
              <a:buNone/>
              <a:defRPr/>
            </a:pPr>
            <a:r>
              <a:rPr lang="lv-LV" dirty="0" smtClean="0"/>
              <a:t>		Senā indiešu leģendā stāstīts, ka šaha spēles izgudrotājs kā atlīdzību par savu izgudrojumu esot prasījis tik daudz kviešu graudu, cik pavisam to būtu, ja uz šaha galdiņa pirmā lauciņa noliktu 1 graudu, uz otrā lauciņa – 2 reizes vairāk graudu, t. i., 2 graudus, uz trešā lauciņa – vēl 2 reizes vairāk graudu, t. i., 4 graudus utt. līdz 64 lauciņam. Valdnieks sākumā   nopriecājās, bet pēc tam ļoti noskuma. Kāpēc? </a:t>
            </a:r>
            <a:r>
              <a:rPr lang="lv-LV" dirty="0" smtClean="0">
                <a:solidFill>
                  <a:srgbClr val="FF0000"/>
                </a:solidFill>
              </a:rPr>
              <a:t>Cik pavisam graudu tādā gadījumā saņemtu šaha izgudrotājs?</a:t>
            </a:r>
          </a:p>
          <a:p>
            <a:pPr eaLnBrk="1" fontAlgn="auto" hangingPunct="1">
              <a:spcAft>
                <a:spcPts val="0"/>
              </a:spcAft>
              <a:defRPr/>
            </a:pPr>
            <a:endParaRPr lang="lv-LV" dirty="0" smtClean="0"/>
          </a:p>
        </p:txBody>
      </p:sp>
      <p:pic>
        <p:nvPicPr>
          <p:cNvPr id="11268" name="Picture 4" descr="C:\Users\jana\AppData\Local\Microsoft\Windows\Temporary Internet Files\Content.IE5\CECVI7WJ\MC900233787[1].wmf"/>
          <p:cNvPicPr>
            <a:picLocks noChangeAspect="1" noChangeArrowheads="1"/>
          </p:cNvPicPr>
          <p:nvPr/>
        </p:nvPicPr>
        <p:blipFill>
          <a:blip r:embed="rId3"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8313" y="404813"/>
            <a:ext cx="8218487" cy="5721350"/>
          </a:xfrm>
        </p:spPr>
        <p:txBody>
          <a:bodyPr rtlCol="0">
            <a:normAutofit lnSpcReduction="10000"/>
          </a:bodyPr>
          <a:lstStyle/>
          <a:p>
            <a:pPr eaLnBrk="1" fontAlgn="auto" hangingPunct="1">
              <a:spcAft>
                <a:spcPts val="0"/>
              </a:spcAft>
              <a:defRPr/>
            </a:pPr>
            <a:r>
              <a:rPr lang="lv-LV" dirty="0" smtClean="0">
                <a:solidFill>
                  <a:srgbClr val="FF0000"/>
                </a:solidFill>
              </a:rPr>
              <a:t>Aprēķini par atlīdzību saņemto graudu masu! </a:t>
            </a:r>
            <a:r>
              <a:rPr lang="lv-LV" dirty="0" smtClean="0"/>
              <a:t>Lai šo uzdevumu veiktu Tev:</a:t>
            </a:r>
          </a:p>
          <a:p>
            <a:pPr lvl="1" eaLnBrk="1" fontAlgn="auto" hangingPunct="1">
              <a:spcAft>
                <a:spcPts val="0"/>
              </a:spcAft>
              <a:defRPr/>
            </a:pPr>
            <a:r>
              <a:rPr lang="lv-LV" dirty="0" smtClean="0"/>
              <a:t>jānoskaidro cik sver kviešu grauds, izmantojot piedāvātos graudus un svarus. </a:t>
            </a:r>
          </a:p>
          <a:p>
            <a:pPr lvl="1" eaLnBrk="1" fontAlgn="auto" hangingPunct="1">
              <a:spcAft>
                <a:spcPts val="0"/>
              </a:spcAft>
              <a:defRPr/>
            </a:pPr>
            <a:endParaRPr lang="lv-LV" dirty="0" smtClean="0"/>
          </a:p>
          <a:p>
            <a:pPr eaLnBrk="1" fontAlgn="auto" hangingPunct="1">
              <a:spcAft>
                <a:spcPts val="0"/>
              </a:spcAft>
              <a:defRPr/>
            </a:pPr>
            <a:r>
              <a:rPr lang="lv-LV" dirty="0" smtClean="0">
                <a:solidFill>
                  <a:srgbClr val="FF0000"/>
                </a:solidFill>
              </a:rPr>
              <a:t>Cik lielu platību iespējams apsēt ar šiem graudiem, ja zināms, ka optimālā izsējas norma ir 500 dīgstošu graudu uz m</a:t>
            </a:r>
            <a:r>
              <a:rPr lang="lv-LV" spc="300" dirty="0" smtClean="0">
                <a:solidFill>
                  <a:srgbClr val="FF0000"/>
                </a:solidFill>
              </a:rPr>
              <a:t>².</a:t>
            </a:r>
          </a:p>
          <a:p>
            <a:pPr eaLnBrk="1" fontAlgn="auto" hangingPunct="1">
              <a:spcAft>
                <a:spcPts val="0"/>
              </a:spcAft>
              <a:buFont typeface="Arial" charset="0"/>
              <a:buNone/>
              <a:defRPr/>
            </a:pPr>
            <a:endParaRPr lang="lv-LV" spc="300" dirty="0" smtClean="0">
              <a:solidFill>
                <a:srgbClr val="FF0000"/>
              </a:solidFill>
            </a:endParaRPr>
          </a:p>
          <a:p>
            <a:pPr eaLnBrk="1" fontAlgn="auto" hangingPunct="1">
              <a:spcAft>
                <a:spcPts val="0"/>
              </a:spcAft>
              <a:defRPr/>
            </a:pPr>
            <a:r>
              <a:rPr lang="lv-LV" dirty="0" smtClean="0">
                <a:solidFill>
                  <a:srgbClr val="FF0000"/>
                </a:solidFill>
              </a:rPr>
              <a:t>Salīdzini Latvijas teritoriju </a:t>
            </a:r>
            <a:r>
              <a:rPr lang="lv-LV" dirty="0" smtClean="0">
                <a:solidFill>
                  <a:schemeClr val="accent5">
                    <a:lumMod val="75000"/>
                  </a:schemeClr>
                </a:solidFill>
              </a:rPr>
              <a:t>(64 589 km²) </a:t>
            </a:r>
            <a:r>
              <a:rPr lang="lv-LV" dirty="0" smtClean="0">
                <a:solidFill>
                  <a:srgbClr val="FF0000"/>
                </a:solidFill>
              </a:rPr>
              <a:t>ar to teritoriju, kuru var apsēt ar leģendā minēto.</a:t>
            </a:r>
          </a:p>
          <a:p>
            <a:pPr eaLnBrk="1" fontAlgn="auto" hangingPunct="1">
              <a:spcAft>
                <a:spcPts val="0"/>
              </a:spcAft>
              <a:defRPr/>
            </a:pPr>
            <a:endParaRPr lang="lv-LV" dirty="0"/>
          </a:p>
        </p:txBody>
      </p:sp>
      <p:pic>
        <p:nvPicPr>
          <p:cNvPr id="12291"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lv-LV" smtClean="0"/>
              <a:t>Uzdevums par vēršādu</a:t>
            </a:r>
          </a:p>
        </p:txBody>
      </p:sp>
      <p:sp>
        <p:nvSpPr>
          <p:cNvPr id="13315" name="Content Placeholder 2"/>
          <p:cNvSpPr>
            <a:spLocks noGrp="1"/>
          </p:cNvSpPr>
          <p:nvPr>
            <p:ph idx="1"/>
          </p:nvPr>
        </p:nvSpPr>
        <p:spPr/>
        <p:txBody>
          <a:bodyPr/>
          <a:lstStyle/>
          <a:p>
            <a:pPr eaLnBrk="1" hangingPunct="1">
              <a:buFont typeface="Arial" pitchFamily="34" charset="0"/>
              <a:buNone/>
            </a:pPr>
            <a:r>
              <a:rPr lang="lv-LV" sz="1800" smtClean="0">
                <a:solidFill>
                  <a:srgbClr val="FF0000"/>
                </a:solidFill>
              </a:rPr>
              <a:t>		Sākumā skolotājas stāstījums par feniķiešu pilsētas Tīras valdnieci Elisu, kas aizbēgusi no dzimtenes un ieradusies vēlākās Kartāgas apkaimē. Viņa paziņo vietējo cilšu pārstāvjiem:</a:t>
            </a:r>
          </a:p>
          <a:p>
            <a:pPr eaLnBrk="1" hangingPunct="1">
              <a:buFont typeface="Arial" pitchFamily="34" charset="0"/>
              <a:buNone/>
            </a:pPr>
            <a:r>
              <a:rPr lang="lv-LV" sz="2400" b="1" smtClean="0"/>
              <a:t>	“Vēlos iegādāties tik daudz zemes, cik var norobežot ar vienu vēršādu!” Uzdevums grupām: parādiet, vai demonstrējiet, cik lielu zemes gabalu var iegādāties ar doto vēršādu.</a:t>
            </a:r>
          </a:p>
          <a:p>
            <a:pPr eaLnBrk="1" hangingPunct="1">
              <a:buFont typeface="Arial" pitchFamily="34" charset="0"/>
              <a:buNone/>
            </a:pPr>
            <a:r>
              <a:rPr lang="lv-LV" sz="1800" smtClean="0">
                <a:solidFill>
                  <a:srgbClr val="FF0000"/>
                </a:solidFill>
              </a:rPr>
              <a:t>		Trīs telpās ienesti auduma gabali vēršādas lielumā un nolikta kaste ar instrumentiem, kuru vidū ir arī šķēres. Pēc tam skolotāji apstaigā telpas un fiksē izpildīto uzdevumu. Pēc atgriešanās sākotnējā telpā, skolotāja uzdod jautājumus:</a:t>
            </a:r>
          </a:p>
          <a:p>
            <a:pPr eaLnBrk="1" hangingPunct="1">
              <a:buFont typeface="Arial" pitchFamily="34" charset="0"/>
              <a:buNone/>
            </a:pPr>
            <a:r>
              <a:rPr lang="lv-LV" sz="2400" b="1" smtClean="0"/>
              <a:t>	Kāpēc vietējo cilšu iedzīvotāji smējās?</a:t>
            </a:r>
          </a:p>
          <a:p>
            <a:pPr eaLnBrk="1" hangingPunct="1">
              <a:buFont typeface="Arial" pitchFamily="34" charset="0"/>
              <a:buNone/>
            </a:pPr>
            <a:r>
              <a:rPr lang="lv-LV" sz="2400" b="1" smtClean="0"/>
              <a:t>	Kā viņi saprata valdnieces teikto, nopirkt zemi?</a:t>
            </a:r>
          </a:p>
          <a:p>
            <a:pPr eaLnBrk="1" hangingPunct="1"/>
            <a:r>
              <a:rPr lang="lv-LV" sz="2400" b="1" smtClean="0">
                <a:solidFill>
                  <a:srgbClr val="FF0000"/>
                </a:solidFill>
              </a:rPr>
              <a:t> Secinājums: valoda – veiksmīga biznesa līdzeklis.</a:t>
            </a:r>
          </a:p>
        </p:txBody>
      </p:sp>
      <p:pic>
        <p:nvPicPr>
          <p:cNvPr id="13316"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7429500" y="5572125"/>
            <a:ext cx="1220788" cy="9477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lv-LV" smtClean="0"/>
              <a:t>1.grupai- uzdevums par Hannibalu</a:t>
            </a:r>
          </a:p>
        </p:txBody>
      </p:sp>
      <p:sp>
        <p:nvSpPr>
          <p:cNvPr id="14339" name="Content Placeholder 2"/>
          <p:cNvSpPr>
            <a:spLocks noGrp="1"/>
          </p:cNvSpPr>
          <p:nvPr>
            <p:ph idx="1"/>
          </p:nvPr>
        </p:nvSpPr>
        <p:spPr/>
        <p:txBody>
          <a:bodyPr/>
          <a:lstStyle/>
          <a:p>
            <a:pPr eaLnBrk="1" hangingPunct="1">
              <a:buFont typeface="Arial" pitchFamily="34" charset="0"/>
              <a:buNone/>
            </a:pPr>
            <a:r>
              <a:rPr lang="lv-LV" sz="1800" smtClean="0">
                <a:solidFill>
                  <a:srgbClr val="FF0000"/>
                </a:solidFill>
              </a:rPr>
              <a:t>	</a:t>
            </a:r>
          </a:p>
          <a:p>
            <a:pPr eaLnBrk="1" hangingPunct="1">
              <a:buFont typeface="Arial" pitchFamily="34" charset="0"/>
              <a:buNone/>
            </a:pPr>
            <a:endParaRPr lang="lv-LV" sz="1800" smtClean="0">
              <a:solidFill>
                <a:srgbClr val="FF0000"/>
              </a:solidFill>
            </a:endParaRPr>
          </a:p>
          <a:p>
            <a:pPr eaLnBrk="1" hangingPunct="1">
              <a:buFont typeface="Arial" pitchFamily="34" charset="0"/>
              <a:buNone/>
            </a:pPr>
            <a:r>
              <a:rPr lang="lv-LV" sz="1800" smtClean="0">
                <a:solidFill>
                  <a:srgbClr val="FF0000"/>
                </a:solidFill>
              </a:rPr>
              <a:t>	Īss skolotājas stāstījums par ievērojamāko kartāgiešu karavadoni Hannibalu un viņa cīņu pret romiešiem. </a:t>
            </a:r>
          </a:p>
          <a:p>
            <a:pPr eaLnBrk="1" hangingPunct="1">
              <a:buFont typeface="Arial" pitchFamily="34" charset="0"/>
              <a:buNone/>
            </a:pPr>
            <a:r>
              <a:rPr lang="lv-LV" sz="2400" smtClean="0"/>
              <a:t>	Uzdevums: iedomājieties, ka Hannibals ar savu 60 000 vīru lielo armiju un kaujas ziloņiem 2011. gada 7. decembrī nokļūst kādā no pasaules karstajiem punktiem . Kādu taktiku viņš izvēlēsies, lai nodrošinātu mieru šajā reģionā? </a:t>
            </a:r>
          </a:p>
          <a:p>
            <a:pPr eaLnBrk="1" hangingPunct="1">
              <a:buFont typeface="Arial" pitchFamily="34" charset="0"/>
              <a:buNone/>
            </a:pPr>
            <a:r>
              <a:rPr lang="lv-LV" sz="1800" smtClean="0">
                <a:solidFill>
                  <a:srgbClr val="FF0000"/>
                </a:solidFill>
              </a:rPr>
              <a:t>	Skolēnu darbs ar interneta resursiem, lai argumentēti izklāstītu savu viedokli.</a:t>
            </a:r>
          </a:p>
        </p:txBody>
      </p:sp>
      <p:pic>
        <p:nvPicPr>
          <p:cNvPr id="14340"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rtlCol="0">
            <a:normAutofit fontScale="90000"/>
          </a:bodyPr>
          <a:lstStyle/>
          <a:p>
            <a:pPr eaLnBrk="1" fontAlgn="auto" hangingPunct="1">
              <a:spcAft>
                <a:spcPts val="0"/>
              </a:spcAft>
              <a:defRPr/>
            </a:pPr>
            <a:r>
              <a:rPr lang="lv-LV" dirty="0" smtClean="0"/>
              <a:t>2.grupai- uzdevums par miera sarunām </a:t>
            </a:r>
          </a:p>
        </p:txBody>
      </p:sp>
      <p:sp>
        <p:nvSpPr>
          <p:cNvPr id="15363" name="Content Placeholder 2"/>
          <p:cNvSpPr>
            <a:spLocks noGrp="1"/>
          </p:cNvSpPr>
          <p:nvPr>
            <p:ph idx="1"/>
          </p:nvPr>
        </p:nvSpPr>
        <p:spPr/>
        <p:txBody>
          <a:bodyPr/>
          <a:lstStyle/>
          <a:p>
            <a:pPr eaLnBrk="1" hangingPunct="1">
              <a:buFont typeface="Arial" pitchFamily="34" charset="0"/>
              <a:buNone/>
            </a:pPr>
            <a:r>
              <a:rPr lang="lv-LV" sz="1800" smtClean="0">
                <a:solidFill>
                  <a:srgbClr val="FF0000"/>
                </a:solidFill>
              </a:rPr>
              <a:t>		Īss skolotājas stāstījums par pūniešu kara rezultātiem un sekām.</a:t>
            </a:r>
          </a:p>
          <a:p>
            <a:pPr eaLnBrk="1" hangingPunct="1">
              <a:buFont typeface="Arial" pitchFamily="34" charset="0"/>
              <a:buNone/>
            </a:pPr>
            <a:r>
              <a:rPr lang="lv-LV" sz="2400" smtClean="0"/>
              <a:t>	Uzdevums: cilvēce attīstās, bet kari turpinās, visbiežāk nesaprašanās un alkatības dēļ. Izmantojiet doto tekstu (Tita Līvija darba “Hannibals pret Romu”  fragmentu), savas zināšanas un interneta resursus un lomu spēles veidā attēlojiet iespējamās sarunas starp romiešiem un kartāgiešiem, lai novērstu kara izcelšanos. </a:t>
            </a:r>
          </a:p>
          <a:p>
            <a:pPr eaLnBrk="1" hangingPunct="1">
              <a:buFont typeface="Arial" pitchFamily="34" charset="0"/>
              <a:buNone/>
            </a:pPr>
            <a:r>
              <a:rPr lang="lv-LV" sz="2400" b="1" smtClean="0"/>
              <a:t>	</a:t>
            </a:r>
            <a:r>
              <a:rPr lang="lv-LV" sz="2400" b="1" smtClean="0">
                <a:solidFill>
                  <a:srgbClr val="FF0000"/>
                </a:solidFill>
              </a:rPr>
              <a:t>Secinājums: valoda ir miera avots.</a:t>
            </a:r>
          </a:p>
          <a:p>
            <a:pPr eaLnBrk="1" hangingPunct="1"/>
            <a:endParaRPr lang="lv-LV" sz="2400" smtClean="0"/>
          </a:p>
        </p:txBody>
      </p:sp>
      <p:pic>
        <p:nvPicPr>
          <p:cNvPr id="15364"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lv-LV" smtClean="0"/>
              <a:t>3.grupai- uzdevums par vīģi</a:t>
            </a:r>
          </a:p>
        </p:txBody>
      </p:sp>
      <p:sp>
        <p:nvSpPr>
          <p:cNvPr id="16387" name="Content Placeholder 2"/>
          <p:cNvSpPr>
            <a:spLocks noGrp="1"/>
          </p:cNvSpPr>
          <p:nvPr>
            <p:ph idx="1"/>
          </p:nvPr>
        </p:nvSpPr>
        <p:spPr/>
        <p:txBody>
          <a:bodyPr/>
          <a:lstStyle/>
          <a:p>
            <a:pPr algn="just" eaLnBrk="1" hangingPunct="1">
              <a:buFont typeface="Arial" pitchFamily="34" charset="0"/>
              <a:buNone/>
            </a:pPr>
            <a:r>
              <a:rPr lang="lv-LV" sz="1800" smtClean="0"/>
              <a:t>	</a:t>
            </a:r>
          </a:p>
          <a:p>
            <a:pPr algn="just" eaLnBrk="1" hangingPunct="1">
              <a:buFont typeface="Arial" pitchFamily="34" charset="0"/>
              <a:buNone/>
            </a:pPr>
            <a:endParaRPr lang="lv-LV" sz="1800" smtClean="0"/>
          </a:p>
          <a:p>
            <a:pPr algn="just" eaLnBrk="1" hangingPunct="1">
              <a:buFont typeface="Arial" pitchFamily="34" charset="0"/>
              <a:buNone/>
            </a:pPr>
            <a:r>
              <a:rPr lang="lv-LV" sz="1800" smtClean="0"/>
              <a:t>		</a:t>
            </a:r>
            <a:r>
              <a:rPr lang="lv-LV" sz="1800" smtClean="0">
                <a:solidFill>
                  <a:srgbClr val="FF0000"/>
                </a:solidFill>
              </a:rPr>
              <a:t>Īss skolotājas stāstījums par romiešu senatoru Katonu Vecāko, kurš atnesis uz senātu vīģi un, rādot to senatoriem, cik tā svaiga, brīdina, ka tā plūkta Kartāgā pirms 2 dienām, tātad –  iedomājieties, cik tuvu ir ienaidnieks! </a:t>
            </a:r>
            <a:endParaRPr lang="lv-LV" smtClean="0">
              <a:solidFill>
                <a:srgbClr val="FF0000"/>
              </a:solidFill>
            </a:endParaRPr>
          </a:p>
          <a:p>
            <a:pPr algn="just" eaLnBrk="1" hangingPunct="1">
              <a:buFont typeface="Arial" pitchFamily="34" charset="0"/>
              <a:buNone/>
            </a:pPr>
            <a:r>
              <a:rPr lang="lv-LV" sz="2400" smtClean="0"/>
              <a:t>	Uzdevums: kas ir vīģe? Kur mākslā izmanto elementu no vīģes koka, sākot no senajiem laikiem līdz mūsdienām? </a:t>
            </a:r>
          </a:p>
          <a:p>
            <a:pPr algn="just" eaLnBrk="1" hangingPunct="1">
              <a:buFont typeface="Arial" pitchFamily="34" charset="0"/>
              <a:buNone/>
            </a:pPr>
            <a:r>
              <a:rPr lang="lv-LV" sz="1800" smtClean="0">
                <a:solidFill>
                  <a:srgbClr val="FF0000"/>
                </a:solidFill>
              </a:rPr>
              <a:t>       Skolotāja sagatavojusi uzdevumus svešvalodās, kur vārds “vīģe” izmantots citā nozīmē. </a:t>
            </a:r>
          </a:p>
          <a:p>
            <a:pPr algn="just" eaLnBrk="1" hangingPunct="1">
              <a:buFont typeface="Arial" pitchFamily="34" charset="0"/>
              <a:buNone/>
            </a:pPr>
            <a:r>
              <a:rPr lang="lv-LV" sz="1800" smtClean="0"/>
              <a:t>	Skolēnu darbs ar interneta resursiem, lai analizētu dotās frāzes un to vēsturiskos aspektus.</a:t>
            </a:r>
          </a:p>
        </p:txBody>
      </p:sp>
      <p:pic>
        <p:nvPicPr>
          <p:cNvPr id="16388"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p:txBody>
          <a:bodyPr/>
          <a:lstStyle/>
          <a:p>
            <a:pPr eaLnBrk="1" hangingPunct="1"/>
            <a:endParaRPr lang="lv-LV" smtClean="0"/>
          </a:p>
        </p:txBody>
      </p:sp>
      <p:sp>
        <p:nvSpPr>
          <p:cNvPr id="17411" name="Content Placeholder 2"/>
          <p:cNvSpPr>
            <a:spLocks noGrp="1"/>
          </p:cNvSpPr>
          <p:nvPr>
            <p:ph idx="1"/>
          </p:nvPr>
        </p:nvSpPr>
        <p:spPr/>
        <p:txBody>
          <a:bodyPr/>
          <a:lstStyle/>
          <a:p>
            <a:pPr algn="just" eaLnBrk="1" hangingPunct="1">
              <a:buFont typeface="Arial" pitchFamily="34" charset="0"/>
              <a:buNone/>
            </a:pPr>
            <a:r>
              <a:rPr lang="lv-LV" smtClean="0"/>
              <a:t>		</a:t>
            </a:r>
          </a:p>
          <a:p>
            <a:pPr algn="just" eaLnBrk="1" hangingPunct="1">
              <a:buFont typeface="Arial" pitchFamily="34" charset="0"/>
              <a:buNone/>
            </a:pPr>
            <a:endParaRPr lang="lv-LV" smtClean="0"/>
          </a:p>
          <a:p>
            <a:pPr algn="just" eaLnBrk="1" hangingPunct="1">
              <a:buFont typeface="Arial" pitchFamily="34" charset="0"/>
              <a:buNone/>
            </a:pPr>
            <a:r>
              <a:rPr lang="lv-LV" smtClean="0"/>
              <a:t>		“Pieturzīmes”  Piltenes ielā, kas var radīt pārpratumus, ja pārvietojas ar atļauto maksimālo ātrumu.</a:t>
            </a:r>
          </a:p>
        </p:txBody>
      </p:sp>
      <p:pic>
        <p:nvPicPr>
          <p:cNvPr id="17412"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lv-LV" smtClean="0"/>
              <a:t>Uzdevumi grupām</a:t>
            </a:r>
          </a:p>
        </p:txBody>
      </p:sp>
      <p:sp>
        <p:nvSpPr>
          <p:cNvPr id="18435" name="Content Placeholder 2"/>
          <p:cNvSpPr>
            <a:spLocks noGrp="1"/>
          </p:cNvSpPr>
          <p:nvPr>
            <p:ph idx="1"/>
          </p:nvPr>
        </p:nvSpPr>
        <p:spPr/>
        <p:txBody>
          <a:bodyPr/>
          <a:lstStyle/>
          <a:p>
            <a:pPr algn="just" eaLnBrk="1" hangingPunct="1">
              <a:buFont typeface="Arial" pitchFamily="34" charset="0"/>
              <a:buNone/>
            </a:pPr>
            <a:r>
              <a:rPr lang="lv-LV" smtClean="0"/>
              <a:t>		</a:t>
            </a:r>
          </a:p>
          <a:p>
            <a:pPr algn="just" eaLnBrk="1" hangingPunct="1">
              <a:buFont typeface="Arial" pitchFamily="34" charset="0"/>
              <a:buNone/>
            </a:pPr>
            <a:r>
              <a:rPr lang="lv-LV" smtClean="0"/>
              <a:t>		Izmantojot doto vēršādu, nosaki garumu  Piltenes ielas posmam un pārveido to mūsdienu mērvienību sistēmā.</a:t>
            </a:r>
          </a:p>
          <a:p>
            <a:pPr algn="just" eaLnBrk="1" hangingPunct="1">
              <a:buFont typeface="Arial" pitchFamily="34" charset="0"/>
              <a:buNone/>
            </a:pPr>
            <a:r>
              <a:rPr lang="lv-LV" smtClean="0"/>
              <a:t>		</a:t>
            </a:r>
            <a:r>
              <a:rPr lang="lv-LV" sz="2000" smtClean="0">
                <a:solidFill>
                  <a:srgbClr val="FF0000"/>
                </a:solidFill>
              </a:rPr>
              <a:t>Skolēni dodas ārā uz Piltenes ielu. Katrai grupai ir kartē atzīmēts Piltenes ielas posms, kas jāuzmēra, izmantojot vēršādu, un jāatzīmē ceļazīmes kartē katras grupas noteiktajā Piltenes ielas posmā.</a:t>
            </a:r>
          </a:p>
        </p:txBody>
      </p:sp>
      <p:pic>
        <p:nvPicPr>
          <p:cNvPr id="18436"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lv-LV" smtClean="0"/>
              <a:t>Uzdevums</a:t>
            </a:r>
          </a:p>
        </p:txBody>
      </p:sp>
      <p:sp>
        <p:nvSpPr>
          <p:cNvPr id="19459" name="Content Placeholder 2"/>
          <p:cNvSpPr>
            <a:spLocks noGrp="1"/>
          </p:cNvSpPr>
          <p:nvPr>
            <p:ph idx="1"/>
          </p:nvPr>
        </p:nvSpPr>
        <p:spPr/>
        <p:txBody>
          <a:bodyPr/>
          <a:lstStyle/>
          <a:p>
            <a:pPr eaLnBrk="1" hangingPunct="1">
              <a:buFont typeface="Arial" pitchFamily="34" charset="0"/>
              <a:buNone/>
            </a:pPr>
            <a:r>
              <a:rPr lang="lv-LV" smtClean="0"/>
              <a:t>	 1.grupai</a:t>
            </a:r>
          </a:p>
          <a:p>
            <a:pPr eaLnBrk="1" hangingPunct="1">
              <a:buFont typeface="Arial" pitchFamily="34" charset="0"/>
              <a:buNone/>
            </a:pPr>
            <a:r>
              <a:rPr lang="lv-LV" smtClean="0"/>
              <a:t>		Uzrakstīt vēstuli, ievērojot lietišķo rakstu stilu, Kuldīgas novada Domes transporta komisijai par iespēju izmērītajā Piltenes ielas ceļa posmā izvietot vēl kādu ceļazīmi, kas būtu nepieciešama ceļu satiksmes drošības uzlabošanai.</a:t>
            </a:r>
          </a:p>
          <a:p>
            <a:pPr algn="just" eaLnBrk="1" hangingPunct="1">
              <a:buFont typeface="Arial" pitchFamily="34" charset="0"/>
              <a:buNone/>
            </a:pPr>
            <a:endParaRPr lang="lv-LV" smtClean="0"/>
          </a:p>
          <a:p>
            <a:pPr eaLnBrk="1" hangingPunct="1"/>
            <a:endParaRPr lang="lv-LV" smtClean="0"/>
          </a:p>
          <a:p>
            <a:pPr eaLnBrk="1" hangingPunct="1"/>
            <a:endParaRPr lang="lv-LV" smtClean="0"/>
          </a:p>
        </p:txBody>
      </p:sp>
      <p:pic>
        <p:nvPicPr>
          <p:cNvPr id="19460"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lv-LV" smtClean="0"/>
              <a:t>Uzdevums</a:t>
            </a:r>
          </a:p>
        </p:txBody>
      </p:sp>
      <p:sp>
        <p:nvSpPr>
          <p:cNvPr id="2051"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None/>
              <a:defRPr/>
            </a:pPr>
            <a:r>
              <a:rPr lang="lv-LV" dirty="0" smtClean="0"/>
              <a:t>	</a:t>
            </a:r>
          </a:p>
          <a:p>
            <a:pPr eaLnBrk="1" fontAlgn="auto" hangingPunct="1">
              <a:spcAft>
                <a:spcPts val="0"/>
              </a:spcAft>
              <a:buFont typeface="Arial" pitchFamily="34" charset="0"/>
              <a:buNone/>
              <a:defRPr/>
            </a:pPr>
            <a:r>
              <a:rPr lang="lv-LV" dirty="0" smtClean="0"/>
              <a:t>	2.grupai</a:t>
            </a:r>
          </a:p>
          <a:p>
            <a:pPr eaLnBrk="1" fontAlgn="auto" hangingPunct="1">
              <a:spcAft>
                <a:spcPts val="0"/>
              </a:spcAft>
              <a:buFont typeface="Arial" pitchFamily="34" charset="0"/>
              <a:buNone/>
              <a:defRPr/>
            </a:pPr>
            <a:r>
              <a:rPr lang="lv-LV" dirty="0" smtClean="0"/>
              <a:t>		Uzrakstīt vēstuli, ievērojot lietišķo rakstu stilu, Kuldīgas novada Domes transporta komisijai par iespēju izmērītajā Piltenes ielas ceļa posmā noņemt nevajadzīgās ceļazīmes vai aizstāt ar kādu citu ceļazīmi, kas būtu nepieciešama ceļu satiksmes drošības uzlabošanai.</a:t>
            </a:r>
          </a:p>
          <a:p>
            <a:pPr eaLnBrk="1" fontAlgn="auto" hangingPunct="1">
              <a:spcAft>
                <a:spcPts val="0"/>
              </a:spcAft>
              <a:buFont typeface="Arial" pitchFamily="34" charset="0"/>
              <a:buNone/>
              <a:defRPr/>
            </a:pPr>
            <a:endParaRPr lang="lv-LV" dirty="0" smtClean="0"/>
          </a:p>
        </p:txBody>
      </p:sp>
      <p:pic>
        <p:nvPicPr>
          <p:cNvPr id="20484"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2"/>
          <p:cNvSpPr>
            <a:spLocks noGrp="1"/>
          </p:cNvSpPr>
          <p:nvPr>
            <p:ph idx="1"/>
          </p:nvPr>
        </p:nvSpPr>
        <p:spPr>
          <a:xfrm>
            <a:off x="395288" y="476250"/>
            <a:ext cx="8291512" cy="5649913"/>
          </a:xfrm>
        </p:spPr>
        <p:txBody>
          <a:bodyPr/>
          <a:lstStyle/>
          <a:p>
            <a:pPr algn="just" eaLnBrk="1" hangingPunct="1"/>
            <a:endParaRPr lang="fr-CA" dirty="0" smtClean="0">
              <a:latin typeface="Arial" pitchFamily="34" charset="0"/>
            </a:endParaRPr>
          </a:p>
          <a:p>
            <a:pPr algn="just" eaLnBrk="1" hangingPunct="1"/>
            <a:endParaRPr lang="fr-CA" dirty="0" smtClean="0">
              <a:latin typeface="Arial" pitchFamily="34" charset="0"/>
            </a:endParaRPr>
          </a:p>
          <a:p>
            <a:pPr algn="just" eaLnBrk="1" hangingPunct="1"/>
            <a:endParaRPr lang="fr-CA" dirty="0" smtClean="0">
              <a:latin typeface="Arial" pitchFamily="34" charset="0"/>
            </a:endParaRPr>
          </a:p>
          <a:p>
            <a:pPr algn="just" eaLnBrk="1" hangingPunct="1">
              <a:buFont typeface="Arial" pitchFamily="34" charset="0"/>
              <a:buNone/>
            </a:pPr>
            <a:r>
              <a:rPr lang="fr-CA" dirty="0" smtClean="0">
                <a:latin typeface="Arial" pitchFamily="34" charset="0"/>
              </a:rPr>
              <a:t>	</a:t>
            </a:r>
            <a:r>
              <a:rPr lang="lv-LV" dirty="0" smtClean="0">
                <a:solidFill>
                  <a:srgbClr val="FF0000"/>
                </a:solidFill>
                <a:latin typeface="Arial" pitchFamily="34" charset="0"/>
              </a:rPr>
              <a:t>Dalām grupās, izmantojot sagatavotas zīmītes ar uzrakstiem:</a:t>
            </a:r>
          </a:p>
          <a:p>
            <a:pPr algn="just" eaLnBrk="1" hangingPunct="1">
              <a:buFont typeface="Arial" pitchFamily="34" charset="0"/>
              <a:buNone/>
            </a:pPr>
            <a:r>
              <a:rPr lang="lv-LV" dirty="0" smtClean="0">
                <a:latin typeface="Arial" pitchFamily="34" charset="0"/>
              </a:rPr>
              <a:t>				</a:t>
            </a:r>
            <a:endParaRPr lang="lv-LV" dirty="0" smtClean="0"/>
          </a:p>
          <a:p>
            <a:pPr algn="just" eaLnBrk="1" hangingPunct="1">
              <a:buFont typeface="Arial" pitchFamily="34" charset="0"/>
              <a:buNone/>
            </a:pPr>
            <a:r>
              <a:rPr lang="lv-LV" dirty="0" smtClean="0"/>
              <a:t>	</a:t>
            </a:r>
            <a:r>
              <a:rPr lang="lv-LV" dirty="0" err="1" smtClean="0"/>
              <a:t>Parakal</a:t>
            </a:r>
            <a:r>
              <a:rPr lang="lv-LV" b="1" dirty="0" err="1" smtClean="0"/>
              <a:t>o</a:t>
            </a:r>
            <a:r>
              <a:rPr lang="lv-LV" dirty="0" smtClean="0"/>
              <a:t>! (grieķu val.)</a:t>
            </a:r>
            <a:br>
              <a:rPr lang="lv-LV" dirty="0" smtClean="0"/>
            </a:br>
            <a:r>
              <a:rPr lang="lv-LV" dirty="0" err="1" smtClean="0"/>
              <a:t>Porfav</a:t>
            </a:r>
            <a:r>
              <a:rPr lang="lv-LV" b="1" dirty="0" err="1" smtClean="0"/>
              <a:t>o</a:t>
            </a:r>
            <a:r>
              <a:rPr lang="lv-LV" dirty="0" err="1" smtClean="0"/>
              <a:t>r</a:t>
            </a:r>
            <a:r>
              <a:rPr lang="lv-LV" dirty="0" smtClean="0"/>
              <a:t>! (spāņu val.)</a:t>
            </a:r>
            <a:br>
              <a:rPr lang="lv-LV" dirty="0" smtClean="0"/>
            </a:br>
            <a:r>
              <a:rPr lang="lv-LV" dirty="0" err="1" smtClean="0"/>
              <a:t>Dh</a:t>
            </a:r>
            <a:r>
              <a:rPr lang="lv-LV" b="1" dirty="0" err="1" smtClean="0"/>
              <a:t>a</a:t>
            </a:r>
            <a:r>
              <a:rPr lang="lv-LV" dirty="0" err="1" smtClean="0"/>
              <a:t>navad</a:t>
            </a:r>
            <a:r>
              <a:rPr lang="lv-LV" dirty="0" smtClean="0"/>
              <a:t>! (hindu val.)</a:t>
            </a:r>
            <a:br>
              <a:rPr lang="lv-LV" dirty="0" smtClean="0"/>
            </a:br>
            <a:endParaRPr lang="lv-LV" dirty="0" smtClean="0">
              <a:latin typeface="Arial" pitchFamily="34" charset="0"/>
            </a:endParaRPr>
          </a:p>
        </p:txBody>
      </p:sp>
      <p:pic>
        <p:nvPicPr>
          <p:cNvPr id="3075"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7286625" y="5500688"/>
            <a:ext cx="1220788" cy="947737"/>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lv-LV" smtClean="0"/>
              <a:t>Uzdevums</a:t>
            </a:r>
          </a:p>
        </p:txBody>
      </p:sp>
      <p:sp>
        <p:nvSpPr>
          <p:cNvPr id="21507" name="Content Placeholder 2"/>
          <p:cNvSpPr>
            <a:spLocks noGrp="1"/>
          </p:cNvSpPr>
          <p:nvPr>
            <p:ph idx="1"/>
          </p:nvPr>
        </p:nvSpPr>
        <p:spPr/>
        <p:txBody>
          <a:bodyPr/>
          <a:lstStyle/>
          <a:p>
            <a:pPr eaLnBrk="1" hangingPunct="1">
              <a:buFont typeface="Arial" pitchFamily="34" charset="0"/>
              <a:buNone/>
            </a:pPr>
            <a:endParaRPr lang="lv-LV" smtClean="0"/>
          </a:p>
          <a:p>
            <a:pPr eaLnBrk="1" hangingPunct="1">
              <a:buFont typeface="Arial" pitchFamily="34" charset="0"/>
              <a:buNone/>
            </a:pPr>
            <a:r>
              <a:rPr lang="lv-LV" smtClean="0"/>
              <a:t>		Novērtē esošo situāciju uzmērītajā Piltenes ielas posmā un raksti uz “Kurzemnieku”, izmantojot epitetus, par iespēju izvietot Jūsu grupas izveidotu ceļazīmi, kas nav piedāvāta ceļu satiksmes noteikumos. Vēstulei pievieno ceļazīmes attēlu! </a:t>
            </a:r>
            <a:r>
              <a:rPr lang="lv-LV" smtClean="0">
                <a:solidFill>
                  <a:srgbClr val="FF0000"/>
                </a:solidFill>
              </a:rPr>
              <a:t>(Uzzīmē!)</a:t>
            </a:r>
          </a:p>
        </p:txBody>
      </p:sp>
      <p:pic>
        <p:nvPicPr>
          <p:cNvPr id="21508"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p:txBody>
          <a:bodyPr/>
          <a:lstStyle/>
          <a:p>
            <a:pPr eaLnBrk="1" hangingPunct="1"/>
            <a:r>
              <a:rPr lang="fr-CA" smtClean="0">
                <a:latin typeface="Arial" pitchFamily="34" charset="0"/>
              </a:rPr>
              <a:t>Anekdote</a:t>
            </a:r>
            <a:endParaRPr lang="ru-RU" smtClean="0">
              <a:latin typeface="Arial" pitchFamily="34" charset="0"/>
            </a:endParaRPr>
          </a:p>
        </p:txBody>
      </p:sp>
      <p:sp>
        <p:nvSpPr>
          <p:cNvPr id="22531" name="Rectangle 3"/>
          <p:cNvSpPr>
            <a:spLocks noGrp="1"/>
          </p:cNvSpPr>
          <p:nvPr>
            <p:ph idx="1"/>
          </p:nvPr>
        </p:nvSpPr>
        <p:spPr/>
        <p:txBody>
          <a:bodyPr/>
          <a:lstStyle/>
          <a:p>
            <a:pPr eaLnBrk="1" hangingPunct="1">
              <a:buFont typeface="Arial" pitchFamily="34" charset="0"/>
              <a:buNone/>
            </a:pPr>
            <a:r>
              <a:rPr lang="lv-LV" smtClean="0">
                <a:latin typeface="Arial" pitchFamily="34" charset="0"/>
              </a:rPr>
              <a:t>		</a:t>
            </a:r>
          </a:p>
          <a:p>
            <a:pPr eaLnBrk="1" hangingPunct="1">
              <a:buFont typeface="Arial" pitchFamily="34" charset="0"/>
              <a:buNone/>
            </a:pPr>
            <a:r>
              <a:rPr lang="lv-LV" smtClean="0">
                <a:latin typeface="Arial" pitchFamily="34" charset="0"/>
              </a:rPr>
              <a:t>		Lai skolēnus rosinātu darbam, izstāstu anekdoti: </a:t>
            </a:r>
          </a:p>
          <a:p>
            <a:pPr eaLnBrk="1" hangingPunct="1">
              <a:buFont typeface="Arial" pitchFamily="34" charset="0"/>
              <a:buNone/>
            </a:pPr>
            <a:r>
              <a:rPr lang="lv-LV" smtClean="0">
                <a:solidFill>
                  <a:srgbClr val="FF0066"/>
                </a:solidFill>
                <a:latin typeface="Arial" pitchFamily="34" charset="0"/>
              </a:rPr>
              <a:t>Kādu studentu ieved traumpunktā:</a:t>
            </a:r>
          </a:p>
          <a:p>
            <a:pPr eaLnBrk="1" hangingPunct="1">
              <a:buFontTx/>
              <a:buChar char="-"/>
            </a:pPr>
            <a:r>
              <a:rPr lang="lv-LV" smtClean="0">
                <a:solidFill>
                  <a:srgbClr val="FF0066"/>
                </a:solidFill>
                <a:latin typeface="Arial" pitchFamily="34" charset="0"/>
              </a:rPr>
              <a:t>Vai auto avārija?</a:t>
            </a:r>
          </a:p>
          <a:p>
            <a:pPr eaLnBrk="1" hangingPunct="1">
              <a:buFontTx/>
              <a:buChar char="-"/>
            </a:pPr>
            <a:r>
              <a:rPr lang="lv-LV" smtClean="0">
                <a:solidFill>
                  <a:srgbClr val="FF0066"/>
                </a:solidFill>
                <a:latin typeface="Arial" pitchFamily="34" charset="0"/>
              </a:rPr>
              <a:t>Nē, drukas kļūda ķīmijas grāmatā!</a:t>
            </a:r>
          </a:p>
        </p:txBody>
      </p:sp>
      <p:pic>
        <p:nvPicPr>
          <p:cNvPr id="22532"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lv-LV" smtClean="0">
                <a:latin typeface="Arial" pitchFamily="34" charset="0"/>
              </a:rPr>
              <a:t>Uzdevums</a:t>
            </a:r>
            <a:endParaRPr lang="ru-RU" smtClean="0">
              <a:latin typeface="Arial" pitchFamily="34" charset="0"/>
            </a:endParaRPr>
          </a:p>
        </p:txBody>
      </p:sp>
      <p:sp>
        <p:nvSpPr>
          <p:cNvPr id="23555" name="Content Placeholder 2"/>
          <p:cNvSpPr>
            <a:spLocks noGrp="1"/>
          </p:cNvSpPr>
          <p:nvPr>
            <p:ph idx="1"/>
          </p:nvPr>
        </p:nvSpPr>
        <p:spPr/>
        <p:txBody>
          <a:bodyPr/>
          <a:lstStyle/>
          <a:p>
            <a:pPr algn="just" eaLnBrk="1" hangingPunct="1"/>
            <a:r>
              <a:rPr lang="lv-LV" smtClean="0">
                <a:solidFill>
                  <a:srgbClr val="FF0066"/>
                </a:solidFill>
              </a:rPr>
              <a:t>Izstrādāt praktisko darbu, veikt nepieciešamos aprēķinus un uzrakstīt darba gaitu!</a:t>
            </a:r>
          </a:p>
          <a:p>
            <a:pPr algn="just" eaLnBrk="1" hangingPunct="1"/>
            <a:r>
              <a:rPr lang="lv-LV" smtClean="0"/>
              <a:t>Darba uzdevums “Noteikt piedāvātā augļa vidējo blīvumu.”</a:t>
            </a:r>
          </a:p>
          <a:p>
            <a:pPr algn="just" eaLnBrk="1" hangingPunct="1"/>
            <a:r>
              <a:rPr lang="lv-LV" smtClean="0"/>
              <a:t>Skolēniem doti dažādi laboratorijas piederumi, no kuriem jāizvēlas nepieciešamos.</a:t>
            </a:r>
          </a:p>
        </p:txBody>
      </p:sp>
      <p:pic>
        <p:nvPicPr>
          <p:cNvPr id="23556"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p:txBody>
          <a:bodyPr/>
          <a:lstStyle/>
          <a:p>
            <a:pPr eaLnBrk="1" hangingPunct="1"/>
            <a:r>
              <a:rPr lang="lv-LV" smtClean="0"/>
              <a:t>Skolēnu darbība</a:t>
            </a:r>
            <a:endParaRPr lang="ru-RU" smtClean="0"/>
          </a:p>
        </p:txBody>
      </p:sp>
      <p:sp>
        <p:nvSpPr>
          <p:cNvPr id="24579" name="Rectangle 3"/>
          <p:cNvSpPr>
            <a:spLocks noGrp="1"/>
          </p:cNvSpPr>
          <p:nvPr>
            <p:ph idx="1"/>
          </p:nvPr>
        </p:nvSpPr>
        <p:spPr/>
        <p:txBody>
          <a:bodyPr/>
          <a:lstStyle/>
          <a:p>
            <a:pPr algn="just" eaLnBrk="1" hangingPunct="1"/>
            <a:r>
              <a:rPr lang="lv-LV" smtClean="0"/>
              <a:t> Izvēlas nepieciešamos piederumus</a:t>
            </a:r>
          </a:p>
          <a:p>
            <a:pPr algn="just" eaLnBrk="1" hangingPunct="1"/>
            <a:r>
              <a:rPr lang="lv-LV" smtClean="0"/>
              <a:t>Plāno darba gaitu</a:t>
            </a:r>
          </a:p>
          <a:p>
            <a:pPr algn="just" eaLnBrk="1" hangingPunct="1"/>
            <a:r>
              <a:rPr lang="lv-LV" smtClean="0"/>
              <a:t>Veic mērījumus un izdara aprēķinus</a:t>
            </a:r>
          </a:p>
          <a:p>
            <a:pPr algn="just" eaLnBrk="1" hangingPunct="1"/>
            <a:r>
              <a:rPr lang="lv-LV" smtClean="0"/>
              <a:t>Uzraksta instrukciju- darba aprakstu</a:t>
            </a:r>
          </a:p>
          <a:p>
            <a:pPr eaLnBrk="1" hangingPunct="1"/>
            <a:endParaRPr lang="ru-RU" smtClean="0"/>
          </a:p>
        </p:txBody>
      </p:sp>
      <p:pic>
        <p:nvPicPr>
          <p:cNvPr id="24580"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lv-LV" smtClean="0"/>
              <a:t>Rezultātu izvērtēšana</a:t>
            </a:r>
            <a:endParaRPr lang="ru-RU" smtClean="0"/>
          </a:p>
        </p:txBody>
      </p:sp>
      <p:sp>
        <p:nvSpPr>
          <p:cNvPr id="25603" name="Content Placeholder 2"/>
          <p:cNvSpPr>
            <a:spLocks noGrp="1"/>
          </p:cNvSpPr>
          <p:nvPr>
            <p:ph idx="1"/>
          </p:nvPr>
        </p:nvSpPr>
        <p:spPr/>
        <p:txBody>
          <a:bodyPr/>
          <a:lstStyle/>
          <a:p>
            <a:pPr eaLnBrk="1" hangingPunct="1">
              <a:buFont typeface="Arial" pitchFamily="34" charset="0"/>
              <a:buNone/>
            </a:pPr>
            <a:r>
              <a:rPr lang="lv-LV" dirty="0" smtClean="0"/>
              <a:t>		</a:t>
            </a:r>
          </a:p>
          <a:p>
            <a:pPr eaLnBrk="1" hangingPunct="1">
              <a:buFont typeface="Arial" pitchFamily="34" charset="0"/>
              <a:buNone/>
            </a:pPr>
            <a:r>
              <a:rPr lang="lv-LV" dirty="0" smtClean="0"/>
              <a:t>		Ar fiziku nesaistīti cilvēki, izmantojot skolēnu izveidoto darba aprakstu, izstrādā praktisko darbu</a:t>
            </a:r>
          </a:p>
          <a:p>
            <a:pPr eaLnBrk="1" hangingPunct="1">
              <a:buFont typeface="Arial" pitchFamily="34" charset="0"/>
              <a:buNone/>
            </a:pPr>
            <a:r>
              <a:rPr lang="lv-LV" dirty="0" smtClean="0">
                <a:solidFill>
                  <a:srgbClr val="FF0066"/>
                </a:solidFill>
              </a:rPr>
              <a:t>		Skolēni darbojas kā eksperti un novērtē gan strādātāju, gan savu veikumu praktiskā darba sagatavošanā</a:t>
            </a:r>
          </a:p>
        </p:txBody>
      </p:sp>
      <p:pic>
        <p:nvPicPr>
          <p:cNvPr id="25604"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lv-LV" smtClean="0"/>
              <a:t>Darbs grupās</a:t>
            </a:r>
          </a:p>
        </p:txBody>
      </p:sp>
      <p:sp>
        <p:nvSpPr>
          <p:cNvPr id="26627" name="Content Placeholder 2"/>
          <p:cNvSpPr>
            <a:spLocks noGrp="1"/>
          </p:cNvSpPr>
          <p:nvPr>
            <p:ph idx="1"/>
          </p:nvPr>
        </p:nvSpPr>
        <p:spPr>
          <a:xfrm>
            <a:off x="428625" y="1571625"/>
            <a:ext cx="8229600" cy="4525963"/>
          </a:xfrm>
        </p:spPr>
        <p:txBody>
          <a:bodyPr/>
          <a:lstStyle/>
          <a:p>
            <a:pPr eaLnBrk="1" hangingPunct="1">
              <a:buFont typeface="Arial" pitchFamily="34" charset="0"/>
              <a:buNone/>
            </a:pPr>
            <a:endParaRPr lang="lv-LV" smtClean="0"/>
          </a:p>
          <a:p>
            <a:pPr eaLnBrk="1" hangingPunct="1">
              <a:buFont typeface="Arial" pitchFamily="34" charset="0"/>
              <a:buNone/>
            </a:pPr>
            <a:r>
              <a:rPr lang="lv-LV" smtClean="0"/>
              <a:t>	Izspēlē doto situāciju!</a:t>
            </a:r>
          </a:p>
          <a:p>
            <a:pPr eaLnBrk="1" hangingPunct="1">
              <a:buFont typeface="Arial" pitchFamily="34" charset="0"/>
              <a:buNone/>
            </a:pPr>
            <a:r>
              <a:rPr lang="lv-LV" smtClean="0"/>
              <a:t>1.grupa- kafejnīca Londonā,mērķis-pasūtīt ēdienu</a:t>
            </a:r>
          </a:p>
          <a:p>
            <a:pPr eaLnBrk="1" hangingPunct="1">
              <a:buFont typeface="Arial" pitchFamily="34" charset="0"/>
              <a:buNone/>
            </a:pPr>
            <a:r>
              <a:rPr lang="lv-LV" smtClean="0"/>
              <a:t>		</a:t>
            </a:r>
            <a:r>
              <a:rPr lang="lv-LV" smtClean="0">
                <a:solidFill>
                  <a:srgbClr val="FF0000"/>
                </a:solidFill>
              </a:rPr>
              <a:t>Valodu kombinācijas-angļu-latviešu;vācu-angļu;krievu-latviešu.</a:t>
            </a:r>
          </a:p>
        </p:txBody>
      </p:sp>
      <p:pic>
        <p:nvPicPr>
          <p:cNvPr id="26628"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lv-LV" smtClean="0"/>
              <a:t>Darbs grupās</a:t>
            </a:r>
          </a:p>
        </p:txBody>
      </p:sp>
      <p:sp>
        <p:nvSpPr>
          <p:cNvPr id="27651" name="Content Placeholder 2"/>
          <p:cNvSpPr>
            <a:spLocks noGrp="1"/>
          </p:cNvSpPr>
          <p:nvPr>
            <p:ph idx="1"/>
          </p:nvPr>
        </p:nvSpPr>
        <p:spPr/>
        <p:txBody>
          <a:bodyPr/>
          <a:lstStyle/>
          <a:p>
            <a:pPr eaLnBrk="1" hangingPunct="1">
              <a:buFont typeface="Arial" pitchFamily="34" charset="0"/>
              <a:buNone/>
            </a:pPr>
            <a:r>
              <a:rPr lang="lv-LV" smtClean="0"/>
              <a:t>	</a:t>
            </a:r>
          </a:p>
          <a:p>
            <a:pPr eaLnBrk="1" hangingPunct="1">
              <a:buFont typeface="Arial" pitchFamily="34" charset="0"/>
              <a:buNone/>
            </a:pPr>
            <a:endParaRPr lang="lv-LV" smtClean="0"/>
          </a:p>
          <a:p>
            <a:pPr eaLnBrk="1" hangingPunct="1">
              <a:buFont typeface="Arial" pitchFamily="34" charset="0"/>
              <a:buNone/>
            </a:pPr>
            <a:r>
              <a:rPr lang="lv-LV" smtClean="0"/>
              <a:t>	 Izspēlē doto situāciju!</a:t>
            </a:r>
          </a:p>
          <a:p>
            <a:pPr eaLnBrk="1" hangingPunct="1">
              <a:buFont typeface="Arial" pitchFamily="34" charset="0"/>
              <a:buNone/>
            </a:pPr>
            <a:r>
              <a:rPr lang="lv-LV" smtClean="0"/>
              <a:t>	2.grupa- mazpilsēta Vācijā, mērķis- nopirkt pārtiku.</a:t>
            </a:r>
          </a:p>
          <a:p>
            <a:pPr eaLnBrk="1" hangingPunct="1">
              <a:buFont typeface="Arial" pitchFamily="34" charset="0"/>
              <a:buNone/>
            </a:pPr>
            <a:r>
              <a:rPr lang="lv-LV" smtClean="0"/>
              <a:t>		</a:t>
            </a:r>
            <a:r>
              <a:rPr lang="lv-LV" smtClean="0">
                <a:solidFill>
                  <a:srgbClr val="FF0000"/>
                </a:solidFill>
              </a:rPr>
              <a:t>Valodu kombinācijas-angļu-latviešu;vācu-angļu;krievu-latviešu.</a:t>
            </a:r>
          </a:p>
          <a:p>
            <a:pPr eaLnBrk="1" hangingPunct="1">
              <a:buFont typeface="Arial" pitchFamily="34" charset="0"/>
              <a:buNone/>
            </a:pPr>
            <a:endParaRPr lang="lv-LV" smtClean="0"/>
          </a:p>
          <a:p>
            <a:pPr eaLnBrk="1" hangingPunct="1">
              <a:buFont typeface="Arial" pitchFamily="34" charset="0"/>
              <a:buNone/>
            </a:pPr>
            <a:endParaRPr lang="lv-LV" smtClean="0"/>
          </a:p>
          <a:p>
            <a:pPr eaLnBrk="1" hangingPunct="1"/>
            <a:endParaRPr lang="lv-LV" smtClean="0"/>
          </a:p>
        </p:txBody>
      </p:sp>
      <p:pic>
        <p:nvPicPr>
          <p:cNvPr id="27652"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lv-LV" smtClean="0"/>
              <a:t>Darbs grupās</a:t>
            </a:r>
          </a:p>
        </p:txBody>
      </p:sp>
      <p:sp>
        <p:nvSpPr>
          <p:cNvPr id="28675" name="Content Placeholder 2"/>
          <p:cNvSpPr>
            <a:spLocks noGrp="1"/>
          </p:cNvSpPr>
          <p:nvPr>
            <p:ph idx="1"/>
          </p:nvPr>
        </p:nvSpPr>
        <p:spPr/>
        <p:txBody>
          <a:bodyPr/>
          <a:lstStyle/>
          <a:p>
            <a:pPr eaLnBrk="1" hangingPunct="1">
              <a:buFont typeface="Arial" pitchFamily="34" charset="0"/>
              <a:buNone/>
            </a:pPr>
            <a:r>
              <a:rPr lang="lv-LV" dirty="0" smtClean="0"/>
              <a:t>	</a:t>
            </a:r>
          </a:p>
          <a:p>
            <a:pPr eaLnBrk="1" hangingPunct="1">
              <a:buFont typeface="Arial" pitchFamily="34" charset="0"/>
              <a:buNone/>
            </a:pPr>
            <a:endParaRPr lang="lv-LV" dirty="0" smtClean="0"/>
          </a:p>
          <a:p>
            <a:pPr eaLnBrk="1" hangingPunct="1">
              <a:buFont typeface="Arial" pitchFamily="34" charset="0"/>
              <a:buNone/>
            </a:pPr>
            <a:r>
              <a:rPr lang="lv-LV" dirty="0" smtClean="0"/>
              <a:t>	 Izspēlē doto situāciju!</a:t>
            </a:r>
          </a:p>
          <a:p>
            <a:pPr eaLnBrk="1" hangingPunct="1">
              <a:buFont typeface="Arial" pitchFamily="34" charset="0"/>
              <a:buNone/>
            </a:pPr>
            <a:r>
              <a:rPr lang="lv-LV" dirty="0" smtClean="0"/>
              <a:t>	3.grupa- dzelzceļa stacija Maskavā, mērķis- nokļūt Rīgā.</a:t>
            </a:r>
          </a:p>
          <a:p>
            <a:pPr eaLnBrk="1" hangingPunct="1">
              <a:buFont typeface="Arial" pitchFamily="34" charset="0"/>
              <a:buNone/>
            </a:pPr>
            <a:r>
              <a:rPr lang="lv-LV" dirty="0" smtClean="0"/>
              <a:t>		</a:t>
            </a:r>
            <a:r>
              <a:rPr lang="lv-LV" dirty="0" smtClean="0">
                <a:solidFill>
                  <a:srgbClr val="FF0000"/>
                </a:solidFill>
              </a:rPr>
              <a:t>Valodu kombinācijas-angļu-</a:t>
            </a:r>
            <a:r>
              <a:rPr lang="lv-LV" dirty="0" err="1" smtClean="0">
                <a:solidFill>
                  <a:srgbClr val="FF0000"/>
                </a:solidFill>
              </a:rPr>
              <a:t>latviešu;vācu-angļu;krievu-latviešu.</a:t>
            </a:r>
            <a:endParaRPr lang="lv-LV" dirty="0" smtClean="0">
              <a:solidFill>
                <a:srgbClr val="FF0000"/>
              </a:solidFill>
            </a:endParaRPr>
          </a:p>
          <a:p>
            <a:pPr eaLnBrk="1" hangingPunct="1">
              <a:buFont typeface="Arial" pitchFamily="34" charset="0"/>
              <a:buNone/>
            </a:pPr>
            <a:endParaRPr lang="lv-LV" dirty="0" smtClean="0"/>
          </a:p>
          <a:p>
            <a:pPr eaLnBrk="1" hangingPunct="1">
              <a:buFont typeface="Arial" pitchFamily="34" charset="0"/>
              <a:buNone/>
            </a:pPr>
            <a:endParaRPr lang="lv-LV" dirty="0" smtClean="0"/>
          </a:p>
          <a:p>
            <a:pPr eaLnBrk="1" hangingPunct="1"/>
            <a:endParaRPr lang="lv-LV" dirty="0" smtClean="0"/>
          </a:p>
        </p:txBody>
      </p:sp>
      <p:pic>
        <p:nvPicPr>
          <p:cNvPr id="28676"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lv-LV" smtClean="0"/>
              <a:t>Vērtības</a:t>
            </a:r>
          </a:p>
        </p:txBody>
      </p:sp>
      <p:sp>
        <p:nvSpPr>
          <p:cNvPr id="29699" name="Content Placeholder 2"/>
          <p:cNvSpPr>
            <a:spLocks noGrp="1"/>
          </p:cNvSpPr>
          <p:nvPr>
            <p:ph idx="1"/>
          </p:nvPr>
        </p:nvSpPr>
        <p:spPr>
          <a:xfrm>
            <a:off x="468313" y="1628775"/>
            <a:ext cx="8229600" cy="4525963"/>
          </a:xfrm>
        </p:spPr>
        <p:txBody>
          <a:bodyPr/>
          <a:lstStyle/>
          <a:p>
            <a:pPr algn="just" eaLnBrk="1" hangingPunct="1">
              <a:buFont typeface="Arial" pitchFamily="34" charset="0"/>
              <a:buNone/>
            </a:pPr>
            <a:r>
              <a:rPr lang="lv-LV" smtClean="0">
                <a:solidFill>
                  <a:srgbClr val="FF0000"/>
                </a:solidFill>
                <a:latin typeface="Arial" pitchFamily="34" charset="0"/>
              </a:rPr>
              <a:t>		</a:t>
            </a:r>
          </a:p>
          <a:p>
            <a:pPr algn="just" eaLnBrk="1" hangingPunct="1">
              <a:buFont typeface="Arial" pitchFamily="34" charset="0"/>
              <a:buNone/>
            </a:pPr>
            <a:r>
              <a:rPr lang="lv-LV" smtClean="0">
                <a:solidFill>
                  <a:srgbClr val="FF0000"/>
                </a:solidFill>
                <a:latin typeface="Arial" pitchFamily="34" charset="0"/>
              </a:rPr>
              <a:t>		Skolēni rezultātā izveidos jaunu vērtību, kas varētu būt emocionālais produkts, tas ir,</a:t>
            </a:r>
            <a:r>
              <a:rPr lang="fr-CA" smtClean="0">
                <a:solidFill>
                  <a:srgbClr val="FF0000"/>
                </a:solidFill>
                <a:latin typeface="Arial" pitchFamily="34" charset="0"/>
              </a:rPr>
              <a:t> </a:t>
            </a:r>
            <a:r>
              <a:rPr lang="lv-LV" smtClean="0">
                <a:solidFill>
                  <a:srgbClr val="FF0000"/>
                </a:solidFill>
                <a:latin typeface="Arial" pitchFamily="34" charset="0"/>
              </a:rPr>
              <a:t>valoda ir nozīmīgs saziņas instruments: domā, ko runā!</a:t>
            </a:r>
          </a:p>
        </p:txBody>
      </p:sp>
      <p:pic>
        <p:nvPicPr>
          <p:cNvPr id="29700"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lv-LV" smtClean="0"/>
              <a:t>Grupas dalībnieki</a:t>
            </a:r>
          </a:p>
        </p:txBody>
      </p:sp>
      <p:sp>
        <p:nvSpPr>
          <p:cNvPr id="2051"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None/>
              <a:defRPr/>
            </a:pPr>
            <a:r>
              <a:rPr lang="lv-LV" dirty="0" smtClean="0"/>
              <a:t>	</a:t>
            </a:r>
          </a:p>
          <a:p>
            <a:pPr eaLnBrk="1" fontAlgn="auto" hangingPunct="1">
              <a:spcAft>
                <a:spcPts val="0"/>
              </a:spcAft>
              <a:buFont typeface="Arial" pitchFamily="34" charset="0"/>
              <a:buNone/>
              <a:defRPr/>
            </a:pPr>
            <a:endParaRPr lang="lv-LV" sz="2000" dirty="0" smtClean="0"/>
          </a:p>
          <a:p>
            <a:pPr eaLnBrk="1" fontAlgn="auto" hangingPunct="1">
              <a:spcAft>
                <a:spcPts val="0"/>
              </a:spcAft>
              <a:buFont typeface="Arial" pitchFamily="34" charset="0"/>
              <a:buNone/>
              <a:defRPr/>
            </a:pPr>
            <a:r>
              <a:rPr lang="lv-LV" sz="2000" smtClean="0"/>
              <a:t>	Valdis </a:t>
            </a:r>
            <a:r>
              <a:rPr lang="lv-LV" sz="2000" dirty="0" smtClean="0"/>
              <a:t>Augsne</a:t>
            </a:r>
          </a:p>
          <a:p>
            <a:pPr eaLnBrk="1" fontAlgn="auto" hangingPunct="1">
              <a:spcAft>
                <a:spcPts val="0"/>
              </a:spcAft>
              <a:buFont typeface="Arial" pitchFamily="34" charset="0"/>
              <a:buNone/>
              <a:defRPr/>
            </a:pPr>
            <a:r>
              <a:rPr lang="lv-LV" sz="2000" dirty="0" smtClean="0"/>
              <a:t>	Jana </a:t>
            </a:r>
            <a:r>
              <a:rPr lang="lv-LV" sz="2000" dirty="0" err="1" smtClean="0"/>
              <a:t>Jansone</a:t>
            </a:r>
            <a:endParaRPr lang="lv-LV" sz="2000" dirty="0" smtClean="0"/>
          </a:p>
          <a:p>
            <a:pPr eaLnBrk="1" fontAlgn="auto" hangingPunct="1">
              <a:spcAft>
                <a:spcPts val="0"/>
              </a:spcAft>
              <a:buFont typeface="Arial" pitchFamily="34" charset="0"/>
              <a:buNone/>
              <a:defRPr/>
            </a:pPr>
            <a:r>
              <a:rPr lang="lv-LV" sz="2000" dirty="0" smtClean="0"/>
              <a:t>	Māra </a:t>
            </a:r>
            <a:r>
              <a:rPr lang="lv-LV" sz="2000" dirty="0" err="1" smtClean="0"/>
              <a:t>Megne</a:t>
            </a:r>
            <a:endParaRPr lang="lv-LV" sz="2000" dirty="0" smtClean="0"/>
          </a:p>
          <a:p>
            <a:pPr eaLnBrk="1" fontAlgn="auto" hangingPunct="1">
              <a:spcAft>
                <a:spcPts val="0"/>
              </a:spcAft>
              <a:buFont typeface="Arial" pitchFamily="34" charset="0"/>
              <a:buNone/>
              <a:defRPr/>
            </a:pPr>
            <a:r>
              <a:rPr lang="lv-LV" sz="2000" dirty="0" smtClean="0"/>
              <a:t>	Veneranda </a:t>
            </a:r>
            <a:r>
              <a:rPr lang="lv-LV" sz="2000" dirty="0" err="1" smtClean="0"/>
              <a:t>Meļķe</a:t>
            </a:r>
            <a:endParaRPr lang="lv-LV" sz="2000" dirty="0" smtClean="0"/>
          </a:p>
          <a:p>
            <a:pPr eaLnBrk="1" fontAlgn="auto" hangingPunct="1">
              <a:spcAft>
                <a:spcPts val="0"/>
              </a:spcAft>
              <a:buFont typeface="Arial" pitchFamily="34" charset="0"/>
              <a:buNone/>
              <a:defRPr/>
            </a:pPr>
            <a:r>
              <a:rPr lang="lv-LV" sz="2000" dirty="0" smtClean="0"/>
              <a:t>	Zanda </a:t>
            </a:r>
            <a:r>
              <a:rPr lang="lv-LV" sz="2000" dirty="0" err="1" smtClean="0"/>
              <a:t>Miķelsone</a:t>
            </a:r>
            <a:endParaRPr lang="lv-LV" sz="2000" dirty="0" smtClean="0"/>
          </a:p>
          <a:p>
            <a:pPr eaLnBrk="1" fontAlgn="auto" hangingPunct="1">
              <a:spcAft>
                <a:spcPts val="0"/>
              </a:spcAft>
              <a:buFont typeface="Arial" pitchFamily="34" charset="0"/>
              <a:buNone/>
              <a:defRPr/>
            </a:pPr>
            <a:r>
              <a:rPr lang="lv-LV" sz="2000" dirty="0" smtClean="0"/>
              <a:t>	Daiga </a:t>
            </a:r>
            <a:r>
              <a:rPr lang="lv-LV" sz="2000" dirty="0" err="1" smtClean="0"/>
              <a:t>Strupule-</a:t>
            </a:r>
            <a:r>
              <a:rPr lang="lv-LV" sz="2000" dirty="0" smtClean="0"/>
              <a:t> Buka</a:t>
            </a:r>
          </a:p>
          <a:p>
            <a:pPr eaLnBrk="1" fontAlgn="auto" hangingPunct="1">
              <a:spcAft>
                <a:spcPts val="0"/>
              </a:spcAft>
              <a:buFont typeface="Arial" pitchFamily="34" charset="0"/>
              <a:buNone/>
              <a:defRPr/>
            </a:pPr>
            <a:r>
              <a:rPr lang="lv-LV" sz="2000" dirty="0" smtClean="0"/>
              <a:t>	Gunta </a:t>
            </a:r>
            <a:r>
              <a:rPr lang="lv-LV" sz="2000" dirty="0" err="1" smtClean="0"/>
              <a:t>Upesdegle</a:t>
            </a:r>
            <a:endParaRPr lang="lv-LV" sz="2000" dirty="0" smtClean="0"/>
          </a:p>
          <a:p>
            <a:pPr eaLnBrk="1" fontAlgn="auto" hangingPunct="1">
              <a:spcAft>
                <a:spcPts val="0"/>
              </a:spcAft>
              <a:buFont typeface="Arial" pitchFamily="34" charset="0"/>
              <a:buNone/>
              <a:defRPr/>
            </a:pPr>
            <a:endParaRPr lang="lv-LV" sz="2000" dirty="0" smtClean="0"/>
          </a:p>
          <a:p>
            <a:pPr eaLnBrk="1" fontAlgn="auto" hangingPunct="1">
              <a:spcAft>
                <a:spcPts val="0"/>
              </a:spcAft>
              <a:buFont typeface="Arial" pitchFamily="34" charset="0"/>
              <a:buNone/>
              <a:defRPr/>
            </a:pPr>
            <a:endParaRPr lang="lv-LV" sz="2000" dirty="0" smtClean="0"/>
          </a:p>
          <a:p>
            <a:pPr eaLnBrk="1" fontAlgn="auto" hangingPunct="1">
              <a:spcAft>
                <a:spcPts val="0"/>
              </a:spcAft>
              <a:buFont typeface="Arial" pitchFamily="34" charset="0"/>
              <a:buNone/>
              <a:defRPr/>
            </a:pPr>
            <a:r>
              <a:rPr lang="lv-LV" sz="1800" dirty="0" smtClean="0">
                <a:solidFill>
                  <a:srgbClr val="FF0000"/>
                </a:solidFill>
              </a:rPr>
              <a:t>Kuldīga</a:t>
            </a:r>
          </a:p>
          <a:p>
            <a:pPr eaLnBrk="1" fontAlgn="auto" hangingPunct="1">
              <a:spcAft>
                <a:spcPts val="0"/>
              </a:spcAft>
              <a:buFont typeface="Arial" pitchFamily="34" charset="0"/>
              <a:buNone/>
              <a:defRPr/>
            </a:pPr>
            <a:endParaRPr lang="lv-LV" dirty="0" smtClean="0"/>
          </a:p>
        </p:txBody>
      </p:sp>
      <p:pic>
        <p:nvPicPr>
          <p:cNvPr id="30724"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404813"/>
            <a:ext cx="8229600" cy="1143000"/>
          </a:xfrm>
        </p:spPr>
        <p:txBody>
          <a:bodyPr rtlCol="0">
            <a:normAutofit fontScale="90000"/>
          </a:bodyPr>
          <a:lstStyle/>
          <a:p>
            <a:pPr eaLnBrk="1" fontAlgn="auto" hangingPunct="1">
              <a:spcAft>
                <a:spcPts val="0"/>
              </a:spcAft>
              <a:defRPr/>
            </a:pPr>
            <a:r>
              <a:rPr lang="lv-LV" dirty="0" smtClean="0"/>
              <a:t/>
            </a:r>
            <a:br>
              <a:rPr lang="lv-LV" dirty="0" smtClean="0"/>
            </a:br>
            <a:r>
              <a:rPr lang="lv-LV" dirty="0" smtClean="0"/>
              <a:t/>
            </a:r>
            <a:br>
              <a:rPr lang="lv-LV" dirty="0" smtClean="0"/>
            </a:br>
            <a:r>
              <a:rPr lang="lv-LV" dirty="0" smtClean="0"/>
              <a:t/>
            </a:r>
            <a:br>
              <a:rPr lang="lv-LV" dirty="0" smtClean="0"/>
            </a:br>
            <a:r>
              <a:rPr lang="lv-LV" dirty="0" smtClean="0"/>
              <a:t/>
            </a:r>
            <a:br>
              <a:rPr lang="lv-LV" dirty="0" smtClean="0"/>
            </a:br>
            <a:r>
              <a:rPr lang="lv-LV" dirty="0" smtClean="0"/>
              <a:t/>
            </a:r>
            <a:br>
              <a:rPr lang="lv-LV" dirty="0" smtClean="0"/>
            </a:br>
            <a:r>
              <a:rPr lang="lv-LV" dirty="0" smtClean="0"/>
              <a:t>Mērķis - rosināt pārdomas par valodu kā nesaprašanos avotu</a:t>
            </a:r>
            <a:br>
              <a:rPr lang="lv-LV" dirty="0" smtClean="0"/>
            </a:br>
            <a:endParaRPr lang="lv-LV" dirty="0" smtClean="0"/>
          </a:p>
        </p:txBody>
      </p:sp>
      <p:sp>
        <p:nvSpPr>
          <p:cNvPr id="4099" name="Content Placeholder 2"/>
          <p:cNvSpPr>
            <a:spLocks noGrp="1"/>
          </p:cNvSpPr>
          <p:nvPr>
            <p:ph idx="1"/>
          </p:nvPr>
        </p:nvSpPr>
        <p:spPr/>
        <p:txBody>
          <a:bodyPr/>
          <a:lstStyle/>
          <a:p>
            <a:pPr eaLnBrk="1" hangingPunct="1">
              <a:buFont typeface="Arial" pitchFamily="34" charset="0"/>
              <a:buNone/>
            </a:pPr>
            <a:endParaRPr lang="lv-LV" smtClean="0">
              <a:latin typeface="Arial" pitchFamily="34" charset="0"/>
            </a:endParaRPr>
          </a:p>
          <a:p>
            <a:pPr eaLnBrk="1" hangingPunct="1">
              <a:buFont typeface="Arial" pitchFamily="34" charset="0"/>
              <a:buNone/>
            </a:pPr>
            <a:r>
              <a:rPr lang="lv-LV" smtClean="0">
                <a:latin typeface="Arial" pitchFamily="34" charset="0"/>
              </a:rPr>
              <a:t>		</a:t>
            </a:r>
          </a:p>
          <a:p>
            <a:pPr eaLnBrk="1" hangingPunct="1">
              <a:buFont typeface="Arial" pitchFamily="34" charset="0"/>
              <a:buNone/>
            </a:pPr>
            <a:r>
              <a:rPr lang="lv-LV" smtClean="0">
                <a:solidFill>
                  <a:srgbClr val="FF0000"/>
                </a:solidFill>
                <a:latin typeface="Arial" pitchFamily="34" charset="0"/>
              </a:rPr>
              <a:t>		Uzdodam grupām jautājumus:</a:t>
            </a:r>
          </a:p>
          <a:p>
            <a:pPr eaLnBrk="1" hangingPunct="1"/>
            <a:r>
              <a:rPr lang="lv-LV" smtClean="0"/>
              <a:t>Kādas domas raisās</a:t>
            </a:r>
            <a:r>
              <a:rPr lang="lv-LV" smtClean="0">
                <a:latin typeface="Arial" pitchFamily="34" charset="0"/>
              </a:rPr>
              <a:t>,</a:t>
            </a:r>
            <a:r>
              <a:rPr lang="lv-LV" smtClean="0"/>
              <a:t> skatoties  fragmentu</a:t>
            </a:r>
            <a:r>
              <a:rPr lang="lv-LV" smtClean="0">
                <a:latin typeface="Arial" pitchFamily="34" charset="0"/>
              </a:rPr>
              <a:t> no S. Beketa lugas ‘’Gaidot Godo’’?</a:t>
            </a:r>
            <a:endParaRPr lang="lv-LV" smtClean="0"/>
          </a:p>
        </p:txBody>
      </p:sp>
      <p:pic>
        <p:nvPicPr>
          <p:cNvPr id="4100"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7358063" y="5286375"/>
            <a:ext cx="1220787" cy="947738"/>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395288" y="476250"/>
            <a:ext cx="8291512" cy="5649913"/>
          </a:xfrm>
        </p:spPr>
        <p:txBody>
          <a:bodyPr/>
          <a:lstStyle/>
          <a:p>
            <a:pPr algn="just" eaLnBrk="1" hangingPunct="1"/>
            <a:endParaRPr lang="fr-CA" smtClean="0">
              <a:latin typeface="Arial" pitchFamily="34" charset="0"/>
            </a:endParaRPr>
          </a:p>
          <a:p>
            <a:pPr algn="just" eaLnBrk="1" hangingPunct="1"/>
            <a:endParaRPr lang="fr-CA" smtClean="0">
              <a:latin typeface="Arial" pitchFamily="34" charset="0"/>
            </a:endParaRPr>
          </a:p>
          <a:p>
            <a:pPr algn="just" eaLnBrk="1" hangingPunct="1"/>
            <a:endParaRPr lang="fr-CA" smtClean="0">
              <a:latin typeface="Arial" pitchFamily="34" charset="0"/>
            </a:endParaRPr>
          </a:p>
          <a:p>
            <a:pPr algn="just" eaLnBrk="1" hangingPunct="1">
              <a:buFont typeface="Arial" pitchFamily="34" charset="0"/>
              <a:buNone/>
            </a:pPr>
            <a:r>
              <a:rPr lang="fr-CA" smtClean="0">
                <a:latin typeface="Arial" pitchFamily="34" charset="0"/>
              </a:rPr>
              <a:t>	</a:t>
            </a:r>
            <a:r>
              <a:rPr lang="lv-LV" smtClean="0">
                <a:latin typeface="Arial" pitchFamily="34" charset="0"/>
              </a:rPr>
              <a:t> 1.grupai </a:t>
            </a:r>
            <a:endParaRPr lang="fr-CA" smtClean="0">
              <a:latin typeface="Arial" pitchFamily="34" charset="0"/>
            </a:endParaRPr>
          </a:p>
          <a:p>
            <a:pPr algn="just" eaLnBrk="1" hangingPunct="1">
              <a:buFont typeface="Arial" pitchFamily="34" charset="0"/>
              <a:buNone/>
            </a:pPr>
            <a:r>
              <a:rPr lang="fr-CA" smtClean="0">
                <a:latin typeface="Arial" pitchFamily="34" charset="0"/>
              </a:rPr>
              <a:t>	</a:t>
            </a:r>
            <a:r>
              <a:rPr lang="lv-LV" smtClean="0">
                <a:latin typeface="Arial" pitchFamily="34" charset="0"/>
              </a:rPr>
              <a:t>	Nosaukt 3 argumentus, kas pierāda, ka valoda ir nesaprašanās avots.</a:t>
            </a:r>
          </a:p>
          <a:p>
            <a:pPr algn="just" eaLnBrk="1" hangingPunct="1"/>
            <a:endParaRPr lang="lv-LV" smtClean="0"/>
          </a:p>
          <a:p>
            <a:pPr algn="just" eaLnBrk="1" hangingPunct="1">
              <a:buFont typeface="Arial" pitchFamily="34" charset="0"/>
              <a:buNone/>
            </a:pPr>
            <a:endParaRPr lang="lv-LV" smtClean="0">
              <a:latin typeface="Arial" pitchFamily="34" charset="0"/>
            </a:endParaRPr>
          </a:p>
        </p:txBody>
      </p:sp>
      <p:pic>
        <p:nvPicPr>
          <p:cNvPr id="5123"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7286625" y="5357813"/>
            <a:ext cx="1220788" cy="947737"/>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endParaRPr lang="lv-LV" sz="4000" smtClean="0"/>
          </a:p>
        </p:txBody>
      </p:sp>
      <p:sp>
        <p:nvSpPr>
          <p:cNvPr id="6147" name="Content Placeholder 2"/>
          <p:cNvSpPr>
            <a:spLocks noGrp="1"/>
          </p:cNvSpPr>
          <p:nvPr>
            <p:ph idx="1"/>
          </p:nvPr>
        </p:nvSpPr>
        <p:spPr>
          <a:xfrm>
            <a:off x="468313" y="1628775"/>
            <a:ext cx="8229600" cy="4525963"/>
          </a:xfrm>
        </p:spPr>
        <p:txBody>
          <a:bodyPr/>
          <a:lstStyle/>
          <a:p>
            <a:pPr eaLnBrk="1" hangingPunct="1">
              <a:buFont typeface="Arial" pitchFamily="34" charset="0"/>
              <a:buNone/>
            </a:pPr>
            <a:endParaRPr lang="lv-LV" smtClean="0"/>
          </a:p>
          <a:p>
            <a:pPr eaLnBrk="1" hangingPunct="1">
              <a:buFont typeface="Arial" pitchFamily="34" charset="0"/>
              <a:buNone/>
            </a:pPr>
            <a:r>
              <a:rPr lang="fr-CA" smtClean="0">
                <a:latin typeface="Arial" pitchFamily="34" charset="0"/>
              </a:rPr>
              <a:t>	</a:t>
            </a:r>
            <a:r>
              <a:rPr lang="lv-LV" smtClean="0">
                <a:latin typeface="Arial" pitchFamily="34" charset="0"/>
              </a:rPr>
              <a:t>2.grupai</a:t>
            </a:r>
            <a:endParaRPr lang="fr-CA" smtClean="0">
              <a:latin typeface="Arial" pitchFamily="34" charset="0"/>
            </a:endParaRPr>
          </a:p>
          <a:p>
            <a:pPr eaLnBrk="1" hangingPunct="1">
              <a:buFont typeface="Arial" pitchFamily="34" charset="0"/>
              <a:buNone/>
            </a:pPr>
            <a:r>
              <a:rPr lang="lv-LV" smtClean="0">
                <a:latin typeface="Arial" pitchFamily="34" charset="0"/>
              </a:rPr>
              <a:t>		Nosaukt 3 argumentus, kas pierāda , ka valoda ir saprašanās avots.</a:t>
            </a:r>
          </a:p>
        </p:txBody>
      </p:sp>
      <p:pic>
        <p:nvPicPr>
          <p:cNvPr id="6148"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endParaRPr lang="lv-LV" smtClean="0"/>
          </a:p>
        </p:txBody>
      </p:sp>
      <p:sp>
        <p:nvSpPr>
          <p:cNvPr id="7171" name="Content Placeholder 2"/>
          <p:cNvSpPr>
            <a:spLocks noGrp="1"/>
          </p:cNvSpPr>
          <p:nvPr>
            <p:ph idx="1"/>
          </p:nvPr>
        </p:nvSpPr>
        <p:spPr/>
        <p:txBody>
          <a:bodyPr/>
          <a:lstStyle/>
          <a:p>
            <a:pPr eaLnBrk="1" hangingPunct="1"/>
            <a:endParaRPr lang="fr-CA" smtClean="0">
              <a:latin typeface="Arial" pitchFamily="34" charset="0"/>
            </a:endParaRPr>
          </a:p>
          <a:p>
            <a:pPr eaLnBrk="1" hangingPunct="1">
              <a:buFont typeface="Arial" pitchFamily="34" charset="0"/>
              <a:buNone/>
            </a:pPr>
            <a:r>
              <a:rPr lang="lv-LV" smtClean="0">
                <a:latin typeface="Arial" pitchFamily="34" charset="0"/>
              </a:rPr>
              <a:t>3.grupa </a:t>
            </a:r>
            <a:endParaRPr lang="fr-CA" smtClean="0">
              <a:latin typeface="Arial" pitchFamily="34" charset="0"/>
            </a:endParaRPr>
          </a:p>
          <a:p>
            <a:pPr eaLnBrk="1" hangingPunct="1">
              <a:buFont typeface="Arial" pitchFamily="34" charset="0"/>
              <a:buNone/>
            </a:pPr>
            <a:r>
              <a:rPr lang="fr-CA" smtClean="0">
                <a:latin typeface="Arial" pitchFamily="34" charset="0"/>
              </a:rPr>
              <a:t>	</a:t>
            </a:r>
            <a:r>
              <a:rPr lang="lv-LV" smtClean="0">
                <a:latin typeface="Arial" pitchFamily="34" charset="0"/>
              </a:rPr>
              <a:t>	Strādā ar konkrētiem piemēriem, lai pierādītu, kā dažādi valodas līdzekļi, to pielietojums, intonācija var mainīt teikuma jēgu.</a:t>
            </a:r>
          </a:p>
          <a:p>
            <a:pPr eaLnBrk="1" hangingPunct="1">
              <a:buFont typeface="Arial" pitchFamily="34" charset="0"/>
              <a:buNone/>
            </a:pPr>
            <a:endParaRPr lang="lv-LV" smtClean="0">
              <a:latin typeface="Arial" pitchFamily="34" charset="0"/>
            </a:endParaRPr>
          </a:p>
        </p:txBody>
      </p:sp>
      <p:pic>
        <p:nvPicPr>
          <p:cNvPr id="7172"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rtlCol="0">
            <a:normAutofit fontScale="90000"/>
          </a:bodyPr>
          <a:lstStyle/>
          <a:p>
            <a:pPr eaLnBrk="1" fontAlgn="auto" hangingPunct="1">
              <a:spcAft>
                <a:spcPts val="0"/>
              </a:spcAft>
              <a:defRPr/>
            </a:pPr>
            <a:r>
              <a:rPr lang="lv-LV" dirty="0" smtClean="0">
                <a:latin typeface="Arial" charset="0"/>
              </a:rPr>
              <a:t>Teikumi:</a:t>
            </a:r>
            <a:br>
              <a:rPr lang="lv-LV" dirty="0" smtClean="0">
                <a:latin typeface="Arial" charset="0"/>
              </a:rPr>
            </a:br>
            <a:endParaRPr lang="lv-LV" dirty="0" smtClean="0"/>
          </a:p>
        </p:txBody>
      </p:sp>
      <p:sp>
        <p:nvSpPr>
          <p:cNvPr id="8195" name="Content Placeholder 2"/>
          <p:cNvSpPr>
            <a:spLocks noGrp="1"/>
          </p:cNvSpPr>
          <p:nvPr>
            <p:ph idx="1"/>
          </p:nvPr>
        </p:nvSpPr>
        <p:spPr/>
        <p:txBody>
          <a:bodyPr/>
          <a:lstStyle/>
          <a:p>
            <a:pPr eaLnBrk="1" hangingPunct="1"/>
            <a:endParaRPr lang="fr-CA" smtClean="0">
              <a:latin typeface="Arial" pitchFamily="34" charset="0"/>
            </a:endParaRPr>
          </a:p>
          <a:p>
            <a:pPr eaLnBrk="1" hangingPunct="1">
              <a:buFont typeface="Arial" pitchFamily="34" charset="0"/>
              <a:buNone/>
            </a:pPr>
            <a:r>
              <a:rPr lang="fr-CA" smtClean="0">
                <a:latin typeface="Arial" pitchFamily="34" charset="0"/>
              </a:rPr>
              <a:t>	</a:t>
            </a:r>
            <a:r>
              <a:rPr lang="lv-LV" smtClean="0">
                <a:latin typeface="Arial" pitchFamily="34" charset="0"/>
              </a:rPr>
              <a:t>1.Meitenes govis palaidiet</a:t>
            </a:r>
          </a:p>
          <a:p>
            <a:pPr eaLnBrk="1" hangingPunct="1">
              <a:buFont typeface="Arial" pitchFamily="34" charset="0"/>
              <a:buNone/>
            </a:pPr>
            <a:r>
              <a:rPr lang="fr-CA" smtClean="0">
                <a:latin typeface="Arial" pitchFamily="34" charset="0"/>
              </a:rPr>
              <a:t>	</a:t>
            </a:r>
            <a:r>
              <a:rPr lang="lv-LV" smtClean="0">
                <a:latin typeface="Arial" pitchFamily="34" charset="0"/>
              </a:rPr>
              <a:t>2.Meitenes lētās konfektes negribat</a:t>
            </a:r>
          </a:p>
          <a:p>
            <a:pPr eaLnBrk="1" hangingPunct="1">
              <a:buFont typeface="Arial" pitchFamily="34" charset="0"/>
              <a:buNone/>
            </a:pPr>
            <a:r>
              <a:rPr lang="fr-CA" smtClean="0">
                <a:latin typeface="Arial" pitchFamily="34" charset="0"/>
              </a:rPr>
              <a:t>	</a:t>
            </a:r>
            <a:r>
              <a:rPr lang="lv-LV" smtClean="0">
                <a:latin typeface="Arial" pitchFamily="34" charset="0"/>
              </a:rPr>
              <a:t>3.Pakārt nedrīkst apžēlot</a:t>
            </a:r>
            <a:endParaRPr lang="fr-CA" smtClean="0">
              <a:latin typeface="Arial" pitchFamily="34" charset="0"/>
            </a:endParaRPr>
          </a:p>
          <a:p>
            <a:pPr eaLnBrk="1" hangingPunct="1">
              <a:buFont typeface="Arial" pitchFamily="34" charset="0"/>
              <a:buNone/>
            </a:pPr>
            <a:endParaRPr lang="lv-LV" smtClean="0">
              <a:latin typeface="Arial" pitchFamily="34" charset="0"/>
            </a:endParaRPr>
          </a:p>
          <a:p>
            <a:pPr eaLnBrk="1" hangingPunct="1">
              <a:buFont typeface="Arial" pitchFamily="34" charset="0"/>
              <a:buNone/>
            </a:pPr>
            <a:r>
              <a:rPr lang="lv-LV" smtClean="0">
                <a:latin typeface="Arial" pitchFamily="34" charset="0"/>
              </a:rPr>
              <a:t> </a:t>
            </a:r>
            <a:r>
              <a:rPr lang="lv-LV" smtClean="0">
                <a:solidFill>
                  <a:srgbClr val="FF0000"/>
                </a:solidFill>
                <a:latin typeface="Arial" pitchFamily="34" charset="0"/>
              </a:rPr>
              <a:t>Pēc pieturzīmju lietojuma teikumā skolēni secina, ka mainās teikumu jēga , saturs.</a:t>
            </a:r>
          </a:p>
          <a:p>
            <a:pPr eaLnBrk="1" hangingPunct="1">
              <a:buFont typeface="Arial" pitchFamily="34" charset="0"/>
              <a:buNone/>
            </a:pPr>
            <a:endParaRPr lang="lv-LV" smtClean="0">
              <a:latin typeface="Arial" pitchFamily="34" charset="0"/>
            </a:endParaRPr>
          </a:p>
        </p:txBody>
      </p:sp>
      <p:pic>
        <p:nvPicPr>
          <p:cNvPr id="8196"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fr-CA" smtClean="0"/>
              <a:t>Uzdevums</a:t>
            </a:r>
            <a:endParaRPr lang="lv-LV" smtClean="0"/>
          </a:p>
        </p:txBody>
      </p:sp>
      <p:sp>
        <p:nvSpPr>
          <p:cNvPr id="9219" name="Content Placeholder 2"/>
          <p:cNvSpPr>
            <a:spLocks noGrp="1"/>
          </p:cNvSpPr>
          <p:nvPr>
            <p:ph idx="1"/>
          </p:nvPr>
        </p:nvSpPr>
        <p:spPr/>
        <p:txBody>
          <a:bodyPr/>
          <a:lstStyle/>
          <a:p>
            <a:pPr eaLnBrk="1" hangingPunct="1">
              <a:buFont typeface="Arial" pitchFamily="34" charset="0"/>
              <a:buNone/>
            </a:pPr>
            <a:r>
              <a:rPr lang="fr-CA" smtClean="0">
                <a:latin typeface="Arial" pitchFamily="34" charset="0"/>
              </a:rPr>
              <a:t>	</a:t>
            </a:r>
          </a:p>
          <a:p>
            <a:pPr eaLnBrk="1" hangingPunct="1">
              <a:buFont typeface="Arial" pitchFamily="34" charset="0"/>
              <a:buNone/>
            </a:pPr>
            <a:r>
              <a:rPr lang="fr-CA" smtClean="0">
                <a:latin typeface="Arial" pitchFamily="34" charset="0"/>
              </a:rPr>
              <a:t>	</a:t>
            </a:r>
            <a:r>
              <a:rPr lang="lv-LV" smtClean="0">
                <a:latin typeface="Arial" pitchFamily="34" charset="0"/>
              </a:rPr>
              <a:t>	Skolēniem jāizspēlē etīdē situācija, kas atklāj teikuma dažādās satura nianses, izmantojot piedāvātos rekvizītus.</a:t>
            </a:r>
          </a:p>
        </p:txBody>
      </p:sp>
      <p:pic>
        <p:nvPicPr>
          <p:cNvPr id="9220"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rtlCol="0">
            <a:normAutofit fontScale="90000"/>
          </a:bodyPr>
          <a:lstStyle/>
          <a:p>
            <a:pPr eaLnBrk="1" fontAlgn="auto" hangingPunct="1">
              <a:spcAft>
                <a:spcPts val="0"/>
              </a:spcAft>
              <a:defRPr/>
            </a:pPr>
            <a:r>
              <a:rPr lang="fr-CA" dirty="0" smtClean="0">
                <a:solidFill>
                  <a:srgbClr val="FF0000"/>
                </a:solidFill>
                <a:latin typeface="Arial" charset="0"/>
              </a:rPr>
              <a:t/>
            </a:r>
            <a:br>
              <a:rPr lang="fr-CA" dirty="0" smtClean="0">
                <a:solidFill>
                  <a:srgbClr val="FF0000"/>
                </a:solidFill>
                <a:latin typeface="Arial" charset="0"/>
              </a:rPr>
            </a:br>
            <a:r>
              <a:rPr lang="lv-LV" dirty="0" smtClean="0">
                <a:solidFill>
                  <a:srgbClr val="FF0000"/>
                </a:solidFill>
                <a:latin typeface="Arial" charset="0"/>
              </a:rPr>
              <a:t>Skolēni secina:</a:t>
            </a:r>
            <a:br>
              <a:rPr lang="lv-LV" dirty="0" smtClean="0">
                <a:solidFill>
                  <a:srgbClr val="FF0000"/>
                </a:solidFill>
                <a:latin typeface="Arial" charset="0"/>
              </a:rPr>
            </a:br>
            <a:endParaRPr lang="lv-LV" dirty="0" smtClean="0">
              <a:solidFill>
                <a:srgbClr val="FF0000"/>
              </a:solidFill>
            </a:endParaRPr>
          </a:p>
        </p:txBody>
      </p:sp>
      <p:sp>
        <p:nvSpPr>
          <p:cNvPr id="10243" name="Content Placeholder 2"/>
          <p:cNvSpPr>
            <a:spLocks noGrp="1"/>
          </p:cNvSpPr>
          <p:nvPr>
            <p:ph idx="1"/>
          </p:nvPr>
        </p:nvSpPr>
        <p:spPr/>
        <p:txBody>
          <a:bodyPr/>
          <a:lstStyle/>
          <a:p>
            <a:pPr eaLnBrk="1" hangingPunct="1">
              <a:buFont typeface="Arial" pitchFamily="34" charset="0"/>
              <a:buNone/>
            </a:pPr>
            <a:r>
              <a:rPr lang="fr-CA" smtClean="0">
                <a:solidFill>
                  <a:srgbClr val="FF0000"/>
                </a:solidFill>
                <a:latin typeface="Arial" pitchFamily="34" charset="0"/>
              </a:rPr>
              <a:t>	</a:t>
            </a:r>
          </a:p>
          <a:p>
            <a:pPr eaLnBrk="1" hangingPunct="1">
              <a:buFont typeface="Arial" pitchFamily="34" charset="0"/>
              <a:buNone/>
            </a:pPr>
            <a:r>
              <a:rPr lang="fr-CA" smtClean="0">
                <a:solidFill>
                  <a:srgbClr val="FF0000"/>
                </a:solidFill>
                <a:latin typeface="Arial" pitchFamily="34" charset="0"/>
              </a:rPr>
              <a:t>	</a:t>
            </a:r>
            <a:r>
              <a:rPr lang="lv-LV" smtClean="0">
                <a:solidFill>
                  <a:srgbClr val="FF0000"/>
                </a:solidFill>
                <a:latin typeface="Arial" pitchFamily="34" charset="0"/>
              </a:rPr>
              <a:t>1.Valoda nereti ir nesaprašanās avots.</a:t>
            </a:r>
          </a:p>
          <a:p>
            <a:pPr eaLnBrk="1" hangingPunct="1">
              <a:buFont typeface="Arial" pitchFamily="34" charset="0"/>
              <a:buNone/>
            </a:pPr>
            <a:r>
              <a:rPr lang="fr-CA" smtClean="0">
                <a:solidFill>
                  <a:srgbClr val="FF0000"/>
                </a:solidFill>
                <a:latin typeface="Arial" pitchFamily="34" charset="0"/>
              </a:rPr>
              <a:t>	</a:t>
            </a:r>
            <a:r>
              <a:rPr lang="lv-LV" smtClean="0">
                <a:solidFill>
                  <a:srgbClr val="FF0000"/>
                </a:solidFill>
                <a:latin typeface="Arial" pitchFamily="34" charset="0"/>
              </a:rPr>
              <a:t>2.Svarīgs ir runātāja komunikatīvais nolūks.</a:t>
            </a:r>
          </a:p>
          <a:p>
            <a:pPr eaLnBrk="1" hangingPunct="1">
              <a:buFont typeface="Arial" pitchFamily="34" charset="0"/>
              <a:buNone/>
            </a:pPr>
            <a:r>
              <a:rPr lang="fr-CA" smtClean="0">
                <a:solidFill>
                  <a:srgbClr val="FF0000"/>
                </a:solidFill>
                <a:latin typeface="Arial" pitchFamily="34" charset="0"/>
              </a:rPr>
              <a:t>	</a:t>
            </a:r>
            <a:r>
              <a:rPr lang="lv-LV" smtClean="0">
                <a:solidFill>
                  <a:srgbClr val="FF0000"/>
                </a:solidFill>
                <a:latin typeface="Arial" pitchFamily="34" charset="0"/>
              </a:rPr>
              <a:t>3.Ne mazāk svarīga ir teksta uztvere un izpratne.</a:t>
            </a:r>
          </a:p>
        </p:txBody>
      </p:sp>
      <p:pic>
        <p:nvPicPr>
          <p:cNvPr id="10244" name="Picture 4" descr="C:\Users\jana\AppData\Local\Microsoft\Windows\Temporary Internet Files\Content.IE5\CECVI7WJ\MC900233787[1].wmf"/>
          <p:cNvPicPr>
            <a:picLocks noChangeAspect="1" noChangeArrowheads="1"/>
          </p:cNvPicPr>
          <p:nvPr/>
        </p:nvPicPr>
        <p:blipFill>
          <a:blip r:embed="rId2" cstate="print"/>
          <a:srcRect/>
          <a:stretch>
            <a:fillRect/>
          </a:stretch>
        </p:blipFill>
        <p:spPr bwMode="auto">
          <a:xfrm>
            <a:off x="6929438" y="5643563"/>
            <a:ext cx="1220787" cy="947737"/>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460</TotalTime>
  <Words>162</Words>
  <Application>Microsoft Office PowerPoint</Application>
  <PresentationFormat>On-screen Show (4:3)</PresentationFormat>
  <Paragraphs>145</Paragraphs>
  <Slides>29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Calibri</vt:lpstr>
      <vt:lpstr>Office Theme</vt:lpstr>
      <vt:lpstr>Slide 1</vt:lpstr>
      <vt:lpstr>Slide 2</vt:lpstr>
      <vt:lpstr>     Mērķis - rosināt pārdomas par valodu kā nesaprašanos avotu </vt:lpstr>
      <vt:lpstr>Slide 4</vt:lpstr>
      <vt:lpstr>Slide 5</vt:lpstr>
      <vt:lpstr>Slide 6</vt:lpstr>
      <vt:lpstr>Teikumi: </vt:lpstr>
      <vt:lpstr>Uzdevums</vt:lpstr>
      <vt:lpstr> Skolēni secina: </vt:lpstr>
      <vt:lpstr> </vt:lpstr>
      <vt:lpstr>Slide 11</vt:lpstr>
      <vt:lpstr>Uzdevums par vēršādu</vt:lpstr>
      <vt:lpstr>1.grupai- uzdevums par Hannibalu</vt:lpstr>
      <vt:lpstr>2.grupai- uzdevums par miera sarunām </vt:lpstr>
      <vt:lpstr>3.grupai- uzdevums par vīģi</vt:lpstr>
      <vt:lpstr>Slide 16</vt:lpstr>
      <vt:lpstr>Uzdevumi grupām</vt:lpstr>
      <vt:lpstr>Uzdevums</vt:lpstr>
      <vt:lpstr>Uzdevums</vt:lpstr>
      <vt:lpstr>Uzdevums</vt:lpstr>
      <vt:lpstr>Anekdote</vt:lpstr>
      <vt:lpstr>Uzdevums</vt:lpstr>
      <vt:lpstr>Skolēnu darbība</vt:lpstr>
      <vt:lpstr>Rezultātu izvērtēšana</vt:lpstr>
      <vt:lpstr>Darbs grupās</vt:lpstr>
      <vt:lpstr>Darbs grupās</vt:lpstr>
      <vt:lpstr>Darbs grupās</vt:lpstr>
      <vt:lpstr>Vērtības</vt:lpstr>
      <vt:lpstr>Grupas dalībnieki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jana</dc:creator>
  <cp:lastModifiedBy>karine</cp:lastModifiedBy>
  <cp:revision>79</cp:revision>
  <dcterms:created xsi:type="dcterms:W3CDTF">2011-11-05T08:59:16Z</dcterms:created>
  <dcterms:modified xsi:type="dcterms:W3CDTF">2011-11-16T20:01:43Z</dcterms:modified>
</cp:coreProperties>
</file>