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Lst>
  <p:notesMasterIdLst>
    <p:notesMasterId r:id="rId32"/>
  </p:notesMasterIdLst>
  <p:sldIdLst>
    <p:sldId id="256" r:id="rId3"/>
    <p:sldId id="291" r:id="rId4"/>
    <p:sldId id="292" r:id="rId5"/>
    <p:sldId id="284" r:id="rId6"/>
    <p:sldId id="293" r:id="rId7"/>
    <p:sldId id="295" r:id="rId8"/>
    <p:sldId id="296" r:id="rId9"/>
    <p:sldId id="306" r:id="rId10"/>
    <p:sldId id="302" r:id="rId11"/>
    <p:sldId id="298" r:id="rId12"/>
    <p:sldId id="300" r:id="rId13"/>
    <p:sldId id="301" r:id="rId14"/>
    <p:sldId id="299" r:id="rId15"/>
    <p:sldId id="305" r:id="rId16"/>
    <p:sldId id="320" r:id="rId17"/>
    <p:sldId id="304" r:id="rId18"/>
    <p:sldId id="319" r:id="rId19"/>
    <p:sldId id="316" r:id="rId20"/>
    <p:sldId id="308" r:id="rId21"/>
    <p:sldId id="322" r:id="rId22"/>
    <p:sldId id="318" r:id="rId23"/>
    <p:sldId id="310" r:id="rId24"/>
    <p:sldId id="311" r:id="rId25"/>
    <p:sldId id="312" r:id="rId26"/>
    <p:sldId id="313" r:id="rId27"/>
    <p:sldId id="321" r:id="rId28"/>
    <p:sldId id="288" r:id="rId29"/>
    <p:sldId id="315" r:id="rId30"/>
    <p:sldId id="323" r:id="rId31"/>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79" autoAdjust="0"/>
  </p:normalViewPr>
  <p:slideViewPr>
    <p:cSldViewPr>
      <p:cViewPr>
        <p:scale>
          <a:sx n="80" d="100"/>
          <a:sy n="80" d="100"/>
        </p:scale>
        <p:origin x="-10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1FBEC-D323-48F1-B734-E06B970917F9}" type="doc">
      <dgm:prSet loTypeId="urn:microsoft.com/office/officeart/2009/layout/ReverseList" loCatId="relationship" qsTypeId="urn:microsoft.com/office/officeart/2005/8/quickstyle/3d3" qsCatId="3D" csTypeId="urn:microsoft.com/office/officeart/2005/8/colors/colorful5" csCatId="colorful" phldr="1"/>
      <dgm:spPr/>
      <dgm:t>
        <a:bodyPr/>
        <a:lstStyle/>
        <a:p>
          <a:endParaRPr lang="lv-LV"/>
        </a:p>
      </dgm:t>
    </dgm:pt>
    <dgm:pt modelId="{F88317E8-D913-475D-B864-C1E0FAFCB291}">
      <dgm:prSet phldrT="[Teksts]" custT="1"/>
      <dgm:spPr/>
      <dgm:t>
        <a:bodyPr/>
        <a:lstStyle/>
        <a:p>
          <a:pPr algn="ctr"/>
          <a:r>
            <a:rPr lang="lv-LV" sz="3000" b="1" dirty="0" smtClean="0"/>
            <a:t>Jebkura organizācija ir atvērta sistēma jeb dzīvs organisms</a:t>
          </a:r>
          <a:r>
            <a:rPr lang="lv-LV" sz="3000" dirty="0" smtClean="0"/>
            <a:t>.</a:t>
          </a:r>
          <a:endParaRPr lang="lv-LV" sz="3000" dirty="0"/>
        </a:p>
      </dgm:t>
    </dgm:pt>
    <dgm:pt modelId="{3CC9577B-FA64-46AE-928E-A2CF949D6057}" type="parTrans" cxnId="{5DC4A70C-99A0-4BD7-913E-03CE15764CDE}">
      <dgm:prSet/>
      <dgm:spPr/>
      <dgm:t>
        <a:bodyPr/>
        <a:lstStyle/>
        <a:p>
          <a:endParaRPr lang="lv-LV"/>
        </a:p>
      </dgm:t>
    </dgm:pt>
    <dgm:pt modelId="{C79353AB-192C-4A77-B7E8-5D4B6EBD44DB}" type="sibTrans" cxnId="{5DC4A70C-99A0-4BD7-913E-03CE15764CDE}">
      <dgm:prSet/>
      <dgm:spPr/>
      <dgm:t>
        <a:bodyPr/>
        <a:lstStyle/>
        <a:p>
          <a:endParaRPr lang="lv-LV"/>
        </a:p>
      </dgm:t>
    </dgm:pt>
    <dgm:pt modelId="{5B4434EC-A77D-4F67-8559-EDD90F3D19ED}">
      <dgm:prSet phldrT="[Teksts]" custT="1"/>
      <dgm:spPr/>
      <dgm:t>
        <a:bodyPr/>
        <a:lstStyle/>
        <a:p>
          <a:r>
            <a:rPr lang="lv-LV" sz="3000" b="1" dirty="0" smtClean="0"/>
            <a:t>Jebkuru organizāciju veido cilvēki</a:t>
          </a:r>
          <a:r>
            <a:rPr lang="lv-LV" sz="3000" dirty="0" smtClean="0"/>
            <a:t>, </a:t>
          </a:r>
          <a:r>
            <a:rPr lang="lv-LV" sz="2800" dirty="0" smtClean="0"/>
            <a:t>kuri ir galvenais spēks, avots, iespējams, arī «enkurs» organizācijas izaugsmei un attīstībai.</a:t>
          </a:r>
          <a:endParaRPr lang="lv-LV" sz="2800" dirty="0"/>
        </a:p>
      </dgm:t>
    </dgm:pt>
    <dgm:pt modelId="{1D586F1B-209F-48AF-8D85-EAD58A655356}" type="parTrans" cxnId="{1FBD624E-9679-45E3-86B4-4864E9561041}">
      <dgm:prSet/>
      <dgm:spPr/>
      <dgm:t>
        <a:bodyPr/>
        <a:lstStyle/>
        <a:p>
          <a:endParaRPr lang="lv-LV"/>
        </a:p>
      </dgm:t>
    </dgm:pt>
    <dgm:pt modelId="{D46A98D4-E56F-4E5A-BFFA-DC2873969D3C}" type="sibTrans" cxnId="{1FBD624E-9679-45E3-86B4-4864E9561041}">
      <dgm:prSet/>
      <dgm:spPr/>
      <dgm:t>
        <a:bodyPr/>
        <a:lstStyle/>
        <a:p>
          <a:endParaRPr lang="lv-LV"/>
        </a:p>
      </dgm:t>
    </dgm:pt>
    <dgm:pt modelId="{77295F03-B2E3-4351-AD51-56252429D1C1}" type="pres">
      <dgm:prSet presAssocID="{E351FBEC-D323-48F1-B734-E06B970917F9}" presName="Name0" presStyleCnt="0">
        <dgm:presLayoutVars>
          <dgm:chMax val="2"/>
          <dgm:chPref val="2"/>
          <dgm:animLvl val="lvl"/>
        </dgm:presLayoutVars>
      </dgm:prSet>
      <dgm:spPr/>
      <dgm:t>
        <a:bodyPr/>
        <a:lstStyle/>
        <a:p>
          <a:endParaRPr lang="lv-LV"/>
        </a:p>
      </dgm:t>
    </dgm:pt>
    <dgm:pt modelId="{AFEEC654-B45F-4BA8-BB81-C61D0B83926C}" type="pres">
      <dgm:prSet presAssocID="{E351FBEC-D323-48F1-B734-E06B970917F9}" presName="LeftText" presStyleLbl="revTx" presStyleIdx="0" presStyleCnt="0">
        <dgm:presLayoutVars>
          <dgm:bulletEnabled val="1"/>
        </dgm:presLayoutVars>
      </dgm:prSet>
      <dgm:spPr/>
      <dgm:t>
        <a:bodyPr/>
        <a:lstStyle/>
        <a:p>
          <a:endParaRPr lang="lv-LV"/>
        </a:p>
      </dgm:t>
    </dgm:pt>
    <dgm:pt modelId="{67895740-31CE-48AE-A744-65496DA4CC20}" type="pres">
      <dgm:prSet presAssocID="{E351FBEC-D323-48F1-B734-E06B970917F9}" presName="LeftNode" presStyleLbl="bgImgPlace1" presStyleIdx="0" presStyleCnt="2" custScaleX="212572" custLinFactNeighborX="-57099" custLinFactNeighborY="-1023">
        <dgm:presLayoutVars>
          <dgm:chMax val="2"/>
          <dgm:chPref val="2"/>
        </dgm:presLayoutVars>
      </dgm:prSet>
      <dgm:spPr/>
      <dgm:t>
        <a:bodyPr/>
        <a:lstStyle/>
        <a:p>
          <a:endParaRPr lang="lv-LV"/>
        </a:p>
      </dgm:t>
    </dgm:pt>
    <dgm:pt modelId="{5C09AF65-AF57-4ABA-85A0-79BC06CF7BAD}" type="pres">
      <dgm:prSet presAssocID="{E351FBEC-D323-48F1-B734-E06B970917F9}" presName="RightText" presStyleLbl="revTx" presStyleIdx="0" presStyleCnt="0">
        <dgm:presLayoutVars>
          <dgm:bulletEnabled val="1"/>
        </dgm:presLayoutVars>
      </dgm:prSet>
      <dgm:spPr/>
      <dgm:t>
        <a:bodyPr/>
        <a:lstStyle/>
        <a:p>
          <a:endParaRPr lang="lv-LV"/>
        </a:p>
      </dgm:t>
    </dgm:pt>
    <dgm:pt modelId="{68306E62-6415-47EA-8942-5DA69211809A}" type="pres">
      <dgm:prSet presAssocID="{E351FBEC-D323-48F1-B734-E06B970917F9}" presName="RightNode" presStyleLbl="bgImgPlace1" presStyleIdx="1" presStyleCnt="2" custScaleX="214649" custScaleY="100337" custLinFactNeighborX="76151" custLinFactNeighborY="-1377">
        <dgm:presLayoutVars>
          <dgm:chMax val="0"/>
          <dgm:chPref val="0"/>
        </dgm:presLayoutVars>
      </dgm:prSet>
      <dgm:spPr/>
      <dgm:t>
        <a:bodyPr/>
        <a:lstStyle/>
        <a:p>
          <a:endParaRPr lang="lv-LV"/>
        </a:p>
      </dgm:t>
    </dgm:pt>
    <dgm:pt modelId="{C48D9B02-B3EB-4846-A604-2388B28EC3A5}" type="pres">
      <dgm:prSet presAssocID="{E351FBEC-D323-48F1-B734-E06B970917F9}" presName="TopArrow" presStyleLbl="node1" presStyleIdx="0" presStyleCnt="2" custScaleX="164804"/>
      <dgm:spPr/>
    </dgm:pt>
    <dgm:pt modelId="{2545DDBB-DF52-44AE-92EB-289931CBE637}" type="pres">
      <dgm:prSet presAssocID="{E351FBEC-D323-48F1-B734-E06B970917F9}" presName="BottomArrow" presStyleLbl="node1" presStyleIdx="1" presStyleCnt="2" custScaleX="156250"/>
      <dgm:spPr/>
    </dgm:pt>
  </dgm:ptLst>
  <dgm:cxnLst>
    <dgm:cxn modelId="{1FBD624E-9679-45E3-86B4-4864E9561041}" srcId="{E351FBEC-D323-48F1-B734-E06B970917F9}" destId="{5B4434EC-A77D-4F67-8559-EDD90F3D19ED}" srcOrd="1" destOrd="0" parTransId="{1D586F1B-209F-48AF-8D85-EAD58A655356}" sibTransId="{D46A98D4-E56F-4E5A-BFFA-DC2873969D3C}"/>
    <dgm:cxn modelId="{976B6A5E-B407-4BA4-A435-F83F47FFE0BC}" type="presOf" srcId="{E351FBEC-D323-48F1-B734-E06B970917F9}" destId="{77295F03-B2E3-4351-AD51-56252429D1C1}" srcOrd="0" destOrd="0" presId="urn:microsoft.com/office/officeart/2009/layout/ReverseList"/>
    <dgm:cxn modelId="{E6F6C68C-B72E-4EE4-A22E-BA0EFCA6FD3F}" type="presOf" srcId="{F88317E8-D913-475D-B864-C1E0FAFCB291}" destId="{AFEEC654-B45F-4BA8-BB81-C61D0B83926C}" srcOrd="0" destOrd="0" presId="urn:microsoft.com/office/officeart/2009/layout/ReverseList"/>
    <dgm:cxn modelId="{AD5B14B1-A766-489C-B9B5-A1866F8D94A3}" type="presOf" srcId="{5B4434EC-A77D-4F67-8559-EDD90F3D19ED}" destId="{5C09AF65-AF57-4ABA-85A0-79BC06CF7BAD}" srcOrd="0" destOrd="0" presId="urn:microsoft.com/office/officeart/2009/layout/ReverseList"/>
    <dgm:cxn modelId="{F6D122F6-420E-4D5E-AA45-10AA4782B6DF}" type="presOf" srcId="{5B4434EC-A77D-4F67-8559-EDD90F3D19ED}" destId="{68306E62-6415-47EA-8942-5DA69211809A}" srcOrd="1" destOrd="0" presId="urn:microsoft.com/office/officeart/2009/layout/ReverseList"/>
    <dgm:cxn modelId="{2C2C4A40-B801-4C08-8EF0-EEDDF8DF3192}" type="presOf" srcId="{F88317E8-D913-475D-B864-C1E0FAFCB291}" destId="{67895740-31CE-48AE-A744-65496DA4CC20}" srcOrd="1" destOrd="0" presId="urn:microsoft.com/office/officeart/2009/layout/ReverseList"/>
    <dgm:cxn modelId="{5DC4A70C-99A0-4BD7-913E-03CE15764CDE}" srcId="{E351FBEC-D323-48F1-B734-E06B970917F9}" destId="{F88317E8-D913-475D-B864-C1E0FAFCB291}" srcOrd="0" destOrd="0" parTransId="{3CC9577B-FA64-46AE-928E-A2CF949D6057}" sibTransId="{C79353AB-192C-4A77-B7E8-5D4B6EBD44DB}"/>
    <dgm:cxn modelId="{C935BE61-39BE-45D6-88CA-5AD022F4C3A6}" type="presParOf" srcId="{77295F03-B2E3-4351-AD51-56252429D1C1}" destId="{AFEEC654-B45F-4BA8-BB81-C61D0B83926C}" srcOrd="0" destOrd="0" presId="urn:microsoft.com/office/officeart/2009/layout/ReverseList"/>
    <dgm:cxn modelId="{4196EECC-D4D8-4694-AA6A-3F0C422BADFC}" type="presParOf" srcId="{77295F03-B2E3-4351-AD51-56252429D1C1}" destId="{67895740-31CE-48AE-A744-65496DA4CC20}" srcOrd="1" destOrd="0" presId="urn:microsoft.com/office/officeart/2009/layout/ReverseList"/>
    <dgm:cxn modelId="{FEC46DA6-2310-4C56-A4F2-527B1B01708D}" type="presParOf" srcId="{77295F03-B2E3-4351-AD51-56252429D1C1}" destId="{5C09AF65-AF57-4ABA-85A0-79BC06CF7BAD}" srcOrd="2" destOrd="0" presId="urn:microsoft.com/office/officeart/2009/layout/ReverseList"/>
    <dgm:cxn modelId="{B7905A9D-8DCC-4D5F-967E-FC049723EE60}" type="presParOf" srcId="{77295F03-B2E3-4351-AD51-56252429D1C1}" destId="{68306E62-6415-47EA-8942-5DA69211809A}" srcOrd="3" destOrd="0" presId="urn:microsoft.com/office/officeart/2009/layout/ReverseList"/>
    <dgm:cxn modelId="{3EC91B91-6A41-4DB1-8DB3-355CEB8F0D1D}" type="presParOf" srcId="{77295F03-B2E3-4351-AD51-56252429D1C1}" destId="{C48D9B02-B3EB-4846-A604-2388B28EC3A5}" srcOrd="4" destOrd="0" presId="urn:microsoft.com/office/officeart/2009/layout/ReverseList"/>
    <dgm:cxn modelId="{2574D832-9D67-40AF-9C28-0E5574FDDDF3}" type="presParOf" srcId="{77295F03-B2E3-4351-AD51-56252429D1C1}" destId="{2545DDBB-DF52-44AE-92EB-289931CBE637}"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D3C2B3-ECF0-491B-96C4-DD900F6077D7}"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lv-LV"/>
        </a:p>
      </dgm:t>
    </dgm:pt>
    <dgm:pt modelId="{80B824FB-3893-4188-A453-A5A8B5B9AF63}">
      <dgm:prSet phldrT="[Teksts]"/>
      <dgm:spPr/>
      <dgm:t>
        <a:bodyPr/>
        <a:lstStyle/>
        <a:p>
          <a:r>
            <a:rPr lang="lv-LV" b="1" dirty="0" smtClean="0"/>
            <a:t>uzvedības</a:t>
          </a:r>
          <a:endParaRPr lang="lv-LV" b="1" dirty="0"/>
        </a:p>
      </dgm:t>
    </dgm:pt>
    <dgm:pt modelId="{4759A54B-D660-49FC-A4AB-52D216548D69}" type="parTrans" cxnId="{19362506-C40B-4EC5-8DC3-99D98478C048}">
      <dgm:prSet/>
      <dgm:spPr/>
      <dgm:t>
        <a:bodyPr/>
        <a:lstStyle/>
        <a:p>
          <a:endParaRPr lang="lv-LV"/>
        </a:p>
      </dgm:t>
    </dgm:pt>
    <dgm:pt modelId="{AA7AE61A-5EFA-4FCE-8252-50D9FB901E6F}" type="sibTrans" cxnId="{19362506-C40B-4EC5-8DC3-99D98478C048}">
      <dgm:prSet/>
      <dgm:spPr/>
      <dgm:t>
        <a:bodyPr/>
        <a:lstStyle/>
        <a:p>
          <a:endParaRPr lang="lv-LV"/>
        </a:p>
      </dgm:t>
    </dgm:pt>
    <dgm:pt modelId="{4C294E33-AA5A-4210-A8C8-F33A6A192EF7}">
      <dgm:prSet phldrT="[Teksts]"/>
      <dgm:spPr/>
      <dgm:t>
        <a:bodyPr/>
        <a:lstStyle/>
        <a:p>
          <a:r>
            <a:rPr lang="lv-LV" b="1" dirty="0" smtClean="0"/>
            <a:t>gaidām</a:t>
          </a:r>
          <a:endParaRPr lang="lv-LV" b="1" dirty="0"/>
        </a:p>
      </dgm:t>
    </dgm:pt>
    <dgm:pt modelId="{F064EA4C-DFCA-4C9C-8F41-291B458E1F0F}" type="parTrans" cxnId="{E6F59861-8EBB-45EF-886E-3CDC4A8739C1}">
      <dgm:prSet/>
      <dgm:spPr/>
      <dgm:t>
        <a:bodyPr/>
        <a:lstStyle/>
        <a:p>
          <a:endParaRPr lang="lv-LV"/>
        </a:p>
      </dgm:t>
    </dgm:pt>
    <dgm:pt modelId="{28F6ADA1-F736-44FC-BFB4-FD469AB72624}" type="sibTrans" cxnId="{E6F59861-8EBB-45EF-886E-3CDC4A8739C1}">
      <dgm:prSet/>
      <dgm:spPr/>
      <dgm:t>
        <a:bodyPr/>
        <a:lstStyle/>
        <a:p>
          <a:endParaRPr lang="lv-LV"/>
        </a:p>
      </dgm:t>
    </dgm:pt>
    <dgm:pt modelId="{FA7E334C-0464-4FC7-92D8-8812641618BC}">
      <dgm:prSet phldrT="[Teksts]"/>
      <dgm:spPr/>
      <dgm:t>
        <a:bodyPr/>
        <a:lstStyle/>
        <a:p>
          <a:r>
            <a:rPr lang="lv-LV" b="1" dirty="0" smtClean="0"/>
            <a:t>attieksmes</a:t>
          </a:r>
          <a:endParaRPr lang="lv-LV" b="1" dirty="0"/>
        </a:p>
      </dgm:t>
    </dgm:pt>
    <dgm:pt modelId="{05AD0032-805F-4801-B50E-2B4402A386EC}" type="parTrans" cxnId="{19D8E175-6695-410E-AD82-1F21B1A08D03}">
      <dgm:prSet/>
      <dgm:spPr/>
      <dgm:t>
        <a:bodyPr/>
        <a:lstStyle/>
        <a:p>
          <a:endParaRPr lang="lv-LV"/>
        </a:p>
      </dgm:t>
    </dgm:pt>
    <dgm:pt modelId="{21139866-B7C0-4F78-9284-BC7DA3C729F8}" type="sibTrans" cxnId="{19D8E175-6695-410E-AD82-1F21B1A08D03}">
      <dgm:prSet/>
      <dgm:spPr/>
      <dgm:t>
        <a:bodyPr/>
        <a:lstStyle/>
        <a:p>
          <a:endParaRPr lang="lv-LV"/>
        </a:p>
      </dgm:t>
    </dgm:pt>
    <dgm:pt modelId="{EE5D0279-1388-4279-B5CB-376EFA4537D5}">
      <dgm:prSet phldrT="[Teksts]"/>
      <dgm:spPr/>
      <dgm:t>
        <a:bodyPr/>
        <a:lstStyle/>
        <a:p>
          <a:r>
            <a:rPr lang="lv-LV" b="1" dirty="0" smtClean="0"/>
            <a:t>rezultāta</a:t>
          </a:r>
          <a:endParaRPr lang="lv-LV" b="1" dirty="0"/>
        </a:p>
      </dgm:t>
    </dgm:pt>
    <dgm:pt modelId="{72117F22-DA3D-4236-BEDC-3D96C1461FFF}" type="parTrans" cxnId="{789E0CA5-04EC-4D1E-BC5F-239B77D1DC0E}">
      <dgm:prSet/>
      <dgm:spPr/>
      <dgm:t>
        <a:bodyPr/>
        <a:lstStyle/>
        <a:p>
          <a:endParaRPr lang="lv-LV"/>
        </a:p>
      </dgm:t>
    </dgm:pt>
    <dgm:pt modelId="{D96291E2-FB18-46F1-8C9F-E64785B34598}" type="sibTrans" cxnId="{789E0CA5-04EC-4D1E-BC5F-239B77D1DC0E}">
      <dgm:prSet/>
      <dgm:spPr/>
      <dgm:t>
        <a:bodyPr/>
        <a:lstStyle/>
        <a:p>
          <a:endParaRPr lang="lv-LV"/>
        </a:p>
      </dgm:t>
    </dgm:pt>
    <dgm:pt modelId="{013CBA41-00FE-4BB9-93FB-596EFE0C9E20}" type="pres">
      <dgm:prSet presAssocID="{8AD3C2B3-ECF0-491B-96C4-DD900F6077D7}" presName="matrix" presStyleCnt="0">
        <dgm:presLayoutVars>
          <dgm:chMax val="1"/>
          <dgm:dir/>
          <dgm:resizeHandles val="exact"/>
        </dgm:presLayoutVars>
      </dgm:prSet>
      <dgm:spPr/>
      <dgm:t>
        <a:bodyPr/>
        <a:lstStyle/>
        <a:p>
          <a:endParaRPr lang="lv-LV"/>
        </a:p>
      </dgm:t>
    </dgm:pt>
    <dgm:pt modelId="{6E0AA402-020F-40BB-85FE-E3F46E686051}" type="pres">
      <dgm:prSet presAssocID="{8AD3C2B3-ECF0-491B-96C4-DD900F6077D7}" presName="diamond" presStyleLbl="bgShp" presStyleIdx="0" presStyleCnt="1" custScaleX="107927"/>
      <dgm:spPr/>
    </dgm:pt>
    <dgm:pt modelId="{783D5D90-17E0-4555-A80E-71EEF9969549}" type="pres">
      <dgm:prSet presAssocID="{8AD3C2B3-ECF0-491B-96C4-DD900F6077D7}" presName="quad1" presStyleLbl="node1" presStyleIdx="0" presStyleCnt="4" custScaleY="53831">
        <dgm:presLayoutVars>
          <dgm:chMax val="0"/>
          <dgm:chPref val="0"/>
          <dgm:bulletEnabled val="1"/>
        </dgm:presLayoutVars>
      </dgm:prSet>
      <dgm:spPr/>
      <dgm:t>
        <a:bodyPr/>
        <a:lstStyle/>
        <a:p>
          <a:endParaRPr lang="lv-LV"/>
        </a:p>
      </dgm:t>
    </dgm:pt>
    <dgm:pt modelId="{C8AB9A5A-CF16-4E22-9E99-066D2080ED98}" type="pres">
      <dgm:prSet presAssocID="{8AD3C2B3-ECF0-491B-96C4-DD900F6077D7}" presName="quad2" presStyleLbl="node1" presStyleIdx="1" presStyleCnt="4" custScaleY="53831">
        <dgm:presLayoutVars>
          <dgm:chMax val="0"/>
          <dgm:chPref val="0"/>
          <dgm:bulletEnabled val="1"/>
        </dgm:presLayoutVars>
      </dgm:prSet>
      <dgm:spPr/>
      <dgm:t>
        <a:bodyPr/>
        <a:lstStyle/>
        <a:p>
          <a:endParaRPr lang="lv-LV"/>
        </a:p>
      </dgm:t>
    </dgm:pt>
    <dgm:pt modelId="{BC558ACA-6ADF-4559-A3A2-D18F729AF98E}" type="pres">
      <dgm:prSet presAssocID="{8AD3C2B3-ECF0-491B-96C4-DD900F6077D7}" presName="quad3" presStyleLbl="node1" presStyleIdx="2" presStyleCnt="4" custScaleY="53831">
        <dgm:presLayoutVars>
          <dgm:chMax val="0"/>
          <dgm:chPref val="0"/>
          <dgm:bulletEnabled val="1"/>
        </dgm:presLayoutVars>
      </dgm:prSet>
      <dgm:spPr/>
      <dgm:t>
        <a:bodyPr/>
        <a:lstStyle/>
        <a:p>
          <a:endParaRPr lang="lv-LV"/>
        </a:p>
      </dgm:t>
    </dgm:pt>
    <dgm:pt modelId="{9DA11FA0-AB51-4412-A3AB-BF4039076FC8}" type="pres">
      <dgm:prSet presAssocID="{8AD3C2B3-ECF0-491B-96C4-DD900F6077D7}" presName="quad4" presStyleLbl="node1" presStyleIdx="3" presStyleCnt="4" custScaleY="53872">
        <dgm:presLayoutVars>
          <dgm:chMax val="0"/>
          <dgm:chPref val="0"/>
          <dgm:bulletEnabled val="1"/>
        </dgm:presLayoutVars>
      </dgm:prSet>
      <dgm:spPr/>
      <dgm:t>
        <a:bodyPr/>
        <a:lstStyle/>
        <a:p>
          <a:endParaRPr lang="lv-LV"/>
        </a:p>
      </dgm:t>
    </dgm:pt>
  </dgm:ptLst>
  <dgm:cxnLst>
    <dgm:cxn modelId="{F1C65249-DE8F-4306-B83B-3A613361C8C8}" type="presOf" srcId="{8AD3C2B3-ECF0-491B-96C4-DD900F6077D7}" destId="{013CBA41-00FE-4BB9-93FB-596EFE0C9E20}" srcOrd="0" destOrd="0" presId="urn:microsoft.com/office/officeart/2005/8/layout/matrix3"/>
    <dgm:cxn modelId="{D1473D4A-25D5-429C-B483-2D533B716A10}" type="presOf" srcId="{4C294E33-AA5A-4210-A8C8-F33A6A192EF7}" destId="{C8AB9A5A-CF16-4E22-9E99-066D2080ED98}" srcOrd="0" destOrd="0" presId="urn:microsoft.com/office/officeart/2005/8/layout/matrix3"/>
    <dgm:cxn modelId="{789E0CA5-04EC-4D1E-BC5F-239B77D1DC0E}" srcId="{8AD3C2B3-ECF0-491B-96C4-DD900F6077D7}" destId="{EE5D0279-1388-4279-B5CB-376EFA4537D5}" srcOrd="3" destOrd="0" parTransId="{72117F22-DA3D-4236-BEDC-3D96C1461FFF}" sibTransId="{D96291E2-FB18-46F1-8C9F-E64785B34598}"/>
    <dgm:cxn modelId="{19362506-C40B-4EC5-8DC3-99D98478C048}" srcId="{8AD3C2B3-ECF0-491B-96C4-DD900F6077D7}" destId="{80B824FB-3893-4188-A453-A5A8B5B9AF63}" srcOrd="0" destOrd="0" parTransId="{4759A54B-D660-49FC-A4AB-52D216548D69}" sibTransId="{AA7AE61A-5EFA-4FCE-8252-50D9FB901E6F}"/>
    <dgm:cxn modelId="{14A0EAB6-D4C7-4DE7-8CDB-170C4C9AB208}" type="presOf" srcId="{EE5D0279-1388-4279-B5CB-376EFA4537D5}" destId="{9DA11FA0-AB51-4412-A3AB-BF4039076FC8}" srcOrd="0" destOrd="0" presId="urn:microsoft.com/office/officeart/2005/8/layout/matrix3"/>
    <dgm:cxn modelId="{19D8E175-6695-410E-AD82-1F21B1A08D03}" srcId="{8AD3C2B3-ECF0-491B-96C4-DD900F6077D7}" destId="{FA7E334C-0464-4FC7-92D8-8812641618BC}" srcOrd="2" destOrd="0" parTransId="{05AD0032-805F-4801-B50E-2B4402A386EC}" sibTransId="{21139866-B7C0-4F78-9284-BC7DA3C729F8}"/>
    <dgm:cxn modelId="{6E9A56E8-0177-4EFB-BB6E-839E32DFE31B}" type="presOf" srcId="{80B824FB-3893-4188-A453-A5A8B5B9AF63}" destId="{783D5D90-17E0-4555-A80E-71EEF9969549}" srcOrd="0" destOrd="0" presId="urn:microsoft.com/office/officeart/2005/8/layout/matrix3"/>
    <dgm:cxn modelId="{7F9DECDF-913A-4D09-970B-877710FB6590}" type="presOf" srcId="{FA7E334C-0464-4FC7-92D8-8812641618BC}" destId="{BC558ACA-6ADF-4559-A3A2-D18F729AF98E}" srcOrd="0" destOrd="0" presId="urn:microsoft.com/office/officeart/2005/8/layout/matrix3"/>
    <dgm:cxn modelId="{E6F59861-8EBB-45EF-886E-3CDC4A8739C1}" srcId="{8AD3C2B3-ECF0-491B-96C4-DD900F6077D7}" destId="{4C294E33-AA5A-4210-A8C8-F33A6A192EF7}" srcOrd="1" destOrd="0" parTransId="{F064EA4C-DFCA-4C9C-8F41-291B458E1F0F}" sibTransId="{28F6ADA1-F736-44FC-BFB4-FD469AB72624}"/>
    <dgm:cxn modelId="{B82C0B9C-5203-4E68-BDA5-8A20AA4EF255}" type="presParOf" srcId="{013CBA41-00FE-4BB9-93FB-596EFE0C9E20}" destId="{6E0AA402-020F-40BB-85FE-E3F46E686051}" srcOrd="0" destOrd="0" presId="urn:microsoft.com/office/officeart/2005/8/layout/matrix3"/>
    <dgm:cxn modelId="{1864E92D-CBD8-4590-B8E4-63670DFC136D}" type="presParOf" srcId="{013CBA41-00FE-4BB9-93FB-596EFE0C9E20}" destId="{783D5D90-17E0-4555-A80E-71EEF9969549}" srcOrd="1" destOrd="0" presId="urn:microsoft.com/office/officeart/2005/8/layout/matrix3"/>
    <dgm:cxn modelId="{A4E34CA3-BFB0-4BAD-8A47-73D8A2032C5E}" type="presParOf" srcId="{013CBA41-00FE-4BB9-93FB-596EFE0C9E20}" destId="{C8AB9A5A-CF16-4E22-9E99-066D2080ED98}" srcOrd="2" destOrd="0" presId="urn:microsoft.com/office/officeart/2005/8/layout/matrix3"/>
    <dgm:cxn modelId="{0F356BD7-AF25-4F90-92E3-2D2E7A06B671}" type="presParOf" srcId="{013CBA41-00FE-4BB9-93FB-596EFE0C9E20}" destId="{BC558ACA-6ADF-4559-A3A2-D18F729AF98E}" srcOrd="3" destOrd="0" presId="urn:microsoft.com/office/officeart/2005/8/layout/matrix3"/>
    <dgm:cxn modelId="{A3FCC747-6A0A-44B7-95DC-E4E70F0EB3F4}" type="presParOf" srcId="{013CBA41-00FE-4BB9-93FB-596EFE0C9E20}" destId="{9DA11FA0-AB51-4412-A3AB-BF4039076FC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8972A2-852E-40E7-A9FB-C18E9CD19A3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v-LV"/>
        </a:p>
      </dgm:t>
    </dgm:pt>
    <dgm:pt modelId="{1672577F-AEF6-48AB-A2F3-61C3B3CCDBC7}">
      <dgm:prSet phldrT="[Teksts]"/>
      <dgm:spPr/>
      <dgm:t>
        <a:bodyPr/>
        <a:lstStyle/>
        <a:p>
          <a:r>
            <a:rPr lang="lv-LV" dirty="0" smtClean="0"/>
            <a:t>Pastāvēšanas mērķis</a:t>
          </a:r>
          <a:endParaRPr lang="lv-LV" dirty="0"/>
        </a:p>
      </dgm:t>
    </dgm:pt>
    <dgm:pt modelId="{F43BAF2A-2843-403C-9449-8D3448E38813}" type="parTrans" cxnId="{12B6DBA7-3763-4830-9D78-6936077D1F52}">
      <dgm:prSet/>
      <dgm:spPr/>
      <dgm:t>
        <a:bodyPr/>
        <a:lstStyle/>
        <a:p>
          <a:endParaRPr lang="lv-LV"/>
        </a:p>
      </dgm:t>
    </dgm:pt>
    <dgm:pt modelId="{6189B4FB-1CCA-44B6-B89C-22B485626272}" type="sibTrans" cxnId="{12B6DBA7-3763-4830-9D78-6936077D1F52}">
      <dgm:prSet/>
      <dgm:spPr/>
      <dgm:t>
        <a:bodyPr/>
        <a:lstStyle/>
        <a:p>
          <a:endParaRPr lang="lv-LV"/>
        </a:p>
      </dgm:t>
    </dgm:pt>
    <dgm:pt modelId="{8655BF38-2A87-4E2F-986D-F6DDD39305D9}">
      <dgm:prSet phldrT="[Teksts]" custT="1"/>
      <dgm:spPr/>
      <dgm:t>
        <a:bodyPr/>
        <a:lstStyle/>
        <a:p>
          <a:r>
            <a:rPr lang="lv-LV" sz="1600" dirty="0" smtClean="0"/>
            <a:t>Mērķu skaidrība</a:t>
          </a:r>
          <a:endParaRPr lang="lv-LV" sz="1600" dirty="0"/>
        </a:p>
      </dgm:t>
    </dgm:pt>
    <dgm:pt modelId="{4E54C8F9-6128-4F8C-8E73-8855923A0B97}" type="parTrans" cxnId="{C3885860-5E38-4736-AD5C-39B519FF9F0F}">
      <dgm:prSet/>
      <dgm:spPr/>
      <dgm:t>
        <a:bodyPr/>
        <a:lstStyle/>
        <a:p>
          <a:endParaRPr lang="lv-LV"/>
        </a:p>
      </dgm:t>
    </dgm:pt>
    <dgm:pt modelId="{23F462B3-E6CB-499B-971E-006175022623}" type="sibTrans" cxnId="{C3885860-5E38-4736-AD5C-39B519FF9F0F}">
      <dgm:prSet/>
      <dgm:spPr/>
      <dgm:t>
        <a:bodyPr/>
        <a:lstStyle/>
        <a:p>
          <a:endParaRPr lang="lv-LV"/>
        </a:p>
      </dgm:t>
    </dgm:pt>
    <dgm:pt modelId="{FD54F64E-9339-4515-A2B3-4949CFE5BC19}">
      <dgm:prSet phldrT="[Teksts]" custT="1"/>
      <dgm:spPr/>
      <dgm:t>
        <a:bodyPr/>
        <a:lstStyle/>
        <a:p>
          <a:r>
            <a:rPr lang="lv-LV" sz="1600" dirty="0" smtClean="0"/>
            <a:t>Darbinieku izpratne par organizācijas mērķiem un misiju</a:t>
          </a:r>
          <a:endParaRPr lang="lv-LV" sz="1600" dirty="0"/>
        </a:p>
      </dgm:t>
    </dgm:pt>
    <dgm:pt modelId="{FD03E80C-FFCB-4897-BE57-332F6FF2FFD7}" type="parTrans" cxnId="{AE5AE94E-1A1A-40A4-97CB-79FFEB8B2F38}">
      <dgm:prSet/>
      <dgm:spPr/>
      <dgm:t>
        <a:bodyPr/>
        <a:lstStyle/>
        <a:p>
          <a:endParaRPr lang="lv-LV"/>
        </a:p>
      </dgm:t>
    </dgm:pt>
    <dgm:pt modelId="{E9DB6AC7-0ED5-4EA3-8628-17EF3F00106C}" type="sibTrans" cxnId="{AE5AE94E-1A1A-40A4-97CB-79FFEB8B2F38}">
      <dgm:prSet/>
      <dgm:spPr/>
      <dgm:t>
        <a:bodyPr/>
        <a:lstStyle/>
        <a:p>
          <a:endParaRPr lang="lv-LV"/>
        </a:p>
      </dgm:t>
    </dgm:pt>
    <dgm:pt modelId="{02CB9515-D270-4AA6-BBD9-3D745717809C}">
      <dgm:prSet phldrT="[Teksts]"/>
      <dgm:spPr/>
      <dgm:t>
        <a:bodyPr/>
        <a:lstStyle/>
        <a:p>
          <a:r>
            <a:rPr lang="lv-LV" dirty="0" smtClean="0"/>
            <a:t>Struktūra</a:t>
          </a:r>
          <a:endParaRPr lang="lv-LV" dirty="0"/>
        </a:p>
      </dgm:t>
    </dgm:pt>
    <dgm:pt modelId="{0B046617-5993-49F2-BD8F-F559243DCEA3}" type="parTrans" cxnId="{B0CAB275-442B-4A16-8A68-4F3ED2A88A48}">
      <dgm:prSet/>
      <dgm:spPr/>
      <dgm:t>
        <a:bodyPr/>
        <a:lstStyle/>
        <a:p>
          <a:endParaRPr lang="lv-LV"/>
        </a:p>
      </dgm:t>
    </dgm:pt>
    <dgm:pt modelId="{3B8EDA4F-F4AA-4DC3-8636-89A917C6CA4C}" type="sibTrans" cxnId="{B0CAB275-442B-4A16-8A68-4F3ED2A88A48}">
      <dgm:prSet/>
      <dgm:spPr/>
      <dgm:t>
        <a:bodyPr/>
        <a:lstStyle/>
        <a:p>
          <a:endParaRPr lang="lv-LV"/>
        </a:p>
      </dgm:t>
    </dgm:pt>
    <dgm:pt modelId="{C04C7882-4612-4F84-A05A-59CD197288F7}">
      <dgm:prSet phldrT="[Teksts]" custT="1"/>
      <dgm:spPr/>
      <dgm:t>
        <a:bodyPr/>
        <a:lstStyle/>
        <a:p>
          <a:r>
            <a:rPr lang="lv-LV" sz="1600" dirty="0" smtClean="0"/>
            <a:t>Saskaņa starp organizācijas mērķiem un struktūru</a:t>
          </a:r>
          <a:endParaRPr lang="lv-LV" sz="1600" dirty="0"/>
        </a:p>
      </dgm:t>
    </dgm:pt>
    <dgm:pt modelId="{C5BCAC35-1FD9-4527-B10F-1CC32BFD113C}" type="parTrans" cxnId="{B4A3F7F0-3616-4BA9-BE70-3598F7D88ED2}">
      <dgm:prSet/>
      <dgm:spPr/>
      <dgm:t>
        <a:bodyPr/>
        <a:lstStyle/>
        <a:p>
          <a:endParaRPr lang="lv-LV"/>
        </a:p>
      </dgm:t>
    </dgm:pt>
    <dgm:pt modelId="{E836DC20-C995-49D3-A9F6-413BA092B910}" type="sibTrans" cxnId="{B4A3F7F0-3616-4BA9-BE70-3598F7D88ED2}">
      <dgm:prSet/>
      <dgm:spPr/>
      <dgm:t>
        <a:bodyPr/>
        <a:lstStyle/>
        <a:p>
          <a:endParaRPr lang="lv-LV"/>
        </a:p>
      </dgm:t>
    </dgm:pt>
    <dgm:pt modelId="{6D90443B-6517-4A16-811C-138BB1DA4B90}">
      <dgm:prSet phldrT="[Teksts]" custT="1"/>
      <dgm:spPr/>
      <dgm:t>
        <a:bodyPr/>
        <a:lstStyle/>
        <a:p>
          <a:r>
            <a:rPr lang="lv-LV" sz="1600" dirty="0" smtClean="0"/>
            <a:t>Struktūras pārskatāmība</a:t>
          </a:r>
          <a:endParaRPr lang="lv-LV" sz="1600" dirty="0"/>
        </a:p>
      </dgm:t>
    </dgm:pt>
    <dgm:pt modelId="{F079DD3A-BEE9-4F91-ABF1-8372FD11A2B3}" type="parTrans" cxnId="{02A4072A-C52F-42FF-A1F5-17FF6A9B3874}">
      <dgm:prSet/>
      <dgm:spPr/>
      <dgm:t>
        <a:bodyPr/>
        <a:lstStyle/>
        <a:p>
          <a:endParaRPr lang="lv-LV"/>
        </a:p>
      </dgm:t>
    </dgm:pt>
    <dgm:pt modelId="{E60D6534-D494-47F3-90B9-D7606CED7CAA}" type="sibTrans" cxnId="{02A4072A-C52F-42FF-A1F5-17FF6A9B3874}">
      <dgm:prSet/>
      <dgm:spPr/>
      <dgm:t>
        <a:bodyPr/>
        <a:lstStyle/>
        <a:p>
          <a:endParaRPr lang="lv-LV"/>
        </a:p>
      </dgm:t>
    </dgm:pt>
    <dgm:pt modelId="{B9A8BC12-F851-4249-AEE9-1A1800040F00}">
      <dgm:prSet phldrT="[Teksts]"/>
      <dgm:spPr/>
      <dgm:t>
        <a:bodyPr/>
        <a:lstStyle/>
        <a:p>
          <a:r>
            <a:rPr lang="lv-LV" dirty="0" smtClean="0"/>
            <a:t>Apbalvojumi</a:t>
          </a:r>
          <a:endParaRPr lang="lv-LV" dirty="0"/>
        </a:p>
      </dgm:t>
    </dgm:pt>
    <dgm:pt modelId="{ED7AA096-F0CF-4C28-AF7C-A32A3BE6D762}" type="parTrans" cxnId="{7B8B4116-12C9-43B3-8FF1-6EA63632DA7D}">
      <dgm:prSet/>
      <dgm:spPr/>
      <dgm:t>
        <a:bodyPr/>
        <a:lstStyle/>
        <a:p>
          <a:endParaRPr lang="lv-LV"/>
        </a:p>
      </dgm:t>
    </dgm:pt>
    <dgm:pt modelId="{51F36479-43CD-4A01-BEAF-3CC30DF97395}" type="sibTrans" cxnId="{7B8B4116-12C9-43B3-8FF1-6EA63632DA7D}">
      <dgm:prSet/>
      <dgm:spPr/>
      <dgm:t>
        <a:bodyPr/>
        <a:lstStyle/>
        <a:p>
          <a:endParaRPr lang="lv-LV"/>
        </a:p>
      </dgm:t>
    </dgm:pt>
    <dgm:pt modelId="{EFB47FF1-1E27-41A5-B603-DF9AB75A719E}">
      <dgm:prSet phldrT="[Teksts]" custT="1"/>
      <dgm:spPr/>
      <dgm:t>
        <a:bodyPr/>
        <a:lstStyle/>
        <a:p>
          <a:r>
            <a:rPr lang="lv-LV" sz="1600" dirty="0" smtClean="0"/>
            <a:t>Līdzības un atšķirības starp formālajiem jeb deklarētajiem apbalvojumu veidiem – par ko organizācijā var saņemt apbalvojumu vai sodu</a:t>
          </a:r>
          <a:endParaRPr lang="lv-LV" sz="1600" dirty="0"/>
        </a:p>
      </dgm:t>
    </dgm:pt>
    <dgm:pt modelId="{8FB4E8AD-B8B0-42CD-8ED7-DDE41D7928D9}" type="parTrans" cxnId="{80FBF52B-8998-4686-BD39-D9B6E0380C4C}">
      <dgm:prSet/>
      <dgm:spPr/>
      <dgm:t>
        <a:bodyPr/>
        <a:lstStyle/>
        <a:p>
          <a:endParaRPr lang="lv-LV"/>
        </a:p>
      </dgm:t>
    </dgm:pt>
    <dgm:pt modelId="{AE5DFBC0-9FD2-4E02-AA9A-149F7557ABC2}" type="sibTrans" cxnId="{80FBF52B-8998-4686-BD39-D9B6E0380C4C}">
      <dgm:prSet/>
      <dgm:spPr/>
      <dgm:t>
        <a:bodyPr/>
        <a:lstStyle/>
        <a:p>
          <a:endParaRPr lang="lv-LV"/>
        </a:p>
      </dgm:t>
    </dgm:pt>
    <dgm:pt modelId="{C566267B-9D6F-4C84-A5F7-35DC1E30EF86}">
      <dgm:prSet phldrT="[Teksts]" custT="1"/>
      <dgm:spPr/>
      <dgm:t>
        <a:bodyPr/>
        <a:lstStyle/>
        <a:p>
          <a:r>
            <a:rPr lang="lv-LV" sz="1600" dirty="0" smtClean="0"/>
            <a:t>Atbalsts  organizācijas mērķiem</a:t>
          </a:r>
          <a:endParaRPr lang="lv-LV" sz="1600" dirty="0"/>
        </a:p>
      </dgm:t>
    </dgm:pt>
    <dgm:pt modelId="{1B69A798-59CE-45AE-867E-113A74D9AA1A}" type="parTrans" cxnId="{CC75307E-EE1D-463F-AF8A-B7931BA3ECC3}">
      <dgm:prSet/>
      <dgm:spPr/>
      <dgm:t>
        <a:bodyPr/>
        <a:lstStyle/>
        <a:p>
          <a:endParaRPr lang="lv-LV"/>
        </a:p>
      </dgm:t>
    </dgm:pt>
    <dgm:pt modelId="{5BA7BFC7-905B-47E3-BD78-36C9DAD22589}" type="sibTrans" cxnId="{CC75307E-EE1D-463F-AF8A-B7931BA3ECC3}">
      <dgm:prSet/>
      <dgm:spPr/>
      <dgm:t>
        <a:bodyPr/>
        <a:lstStyle/>
        <a:p>
          <a:endParaRPr lang="lv-LV"/>
        </a:p>
      </dgm:t>
    </dgm:pt>
    <dgm:pt modelId="{C07E2D00-DA09-4E37-8245-3D3F571DD2AA}">
      <dgm:prSet phldrT="[Teksts]"/>
      <dgm:spPr/>
      <dgm:t>
        <a:bodyPr/>
        <a:lstStyle/>
        <a:p>
          <a:r>
            <a:rPr lang="lv-LV" dirty="0" smtClean="0"/>
            <a:t>Atbalsta mehānismi</a:t>
          </a:r>
          <a:endParaRPr lang="lv-LV" dirty="0"/>
        </a:p>
      </dgm:t>
    </dgm:pt>
    <dgm:pt modelId="{C9D36ECB-25CD-47AF-9B3D-1F7B573E3859}" type="parTrans" cxnId="{F7970FA3-B903-4A6B-A11B-43263B5541CF}">
      <dgm:prSet/>
      <dgm:spPr/>
      <dgm:t>
        <a:bodyPr/>
        <a:lstStyle/>
        <a:p>
          <a:endParaRPr lang="lv-LV"/>
        </a:p>
      </dgm:t>
    </dgm:pt>
    <dgm:pt modelId="{695675D4-8837-420A-A12C-303B3D1BF8CB}" type="sibTrans" cxnId="{F7970FA3-B903-4A6B-A11B-43263B5541CF}">
      <dgm:prSet/>
      <dgm:spPr/>
      <dgm:t>
        <a:bodyPr/>
        <a:lstStyle/>
        <a:p>
          <a:endParaRPr lang="lv-LV"/>
        </a:p>
      </dgm:t>
    </dgm:pt>
    <dgm:pt modelId="{523B7B9A-B35F-4C46-AD61-896A7AEAB20F}">
      <dgm:prSet phldrT="[Teksts]" custT="1"/>
      <dgm:spPr/>
      <dgm:t>
        <a:bodyPr/>
        <a:lstStyle/>
        <a:p>
          <a:r>
            <a:rPr lang="lv-LV" sz="1600" dirty="0" smtClean="0"/>
            <a:t>Iekšējās darbības mehānismi, kas veicina mērķu sasniegšanu</a:t>
          </a:r>
          <a:endParaRPr lang="lv-LV" sz="1600" dirty="0"/>
        </a:p>
      </dgm:t>
    </dgm:pt>
    <dgm:pt modelId="{059C953F-682E-4421-8273-4A888CFB040F}" type="parTrans" cxnId="{C2507591-7B70-4F14-93A3-4DC17E6BB844}">
      <dgm:prSet/>
      <dgm:spPr/>
      <dgm:t>
        <a:bodyPr/>
        <a:lstStyle/>
        <a:p>
          <a:endParaRPr lang="lv-LV"/>
        </a:p>
      </dgm:t>
    </dgm:pt>
    <dgm:pt modelId="{84E8E837-C48E-40AF-A885-0A04F67569CF}" type="sibTrans" cxnId="{C2507591-7B70-4F14-93A3-4DC17E6BB844}">
      <dgm:prSet/>
      <dgm:spPr/>
      <dgm:t>
        <a:bodyPr/>
        <a:lstStyle/>
        <a:p>
          <a:endParaRPr lang="lv-LV"/>
        </a:p>
      </dgm:t>
    </dgm:pt>
    <dgm:pt modelId="{D78F9B47-A05D-4260-915C-365555CC6D33}">
      <dgm:prSet phldrT="[Teksts]" custT="1"/>
      <dgm:spPr/>
      <dgm:t>
        <a:bodyPr/>
        <a:lstStyle/>
        <a:p>
          <a:r>
            <a:rPr lang="lv-LV" sz="1600" dirty="0" smtClean="0"/>
            <a:t>Iekšējās darbības mehānismi, kas kavē mērķu sasniegšanu</a:t>
          </a:r>
          <a:endParaRPr lang="lv-LV" sz="1600" dirty="0"/>
        </a:p>
      </dgm:t>
    </dgm:pt>
    <dgm:pt modelId="{05EAB212-1562-48AA-BC3B-F93D8B63171D}" type="parTrans" cxnId="{85C219FF-3B0B-48E3-9A1A-0155623D09E8}">
      <dgm:prSet/>
      <dgm:spPr/>
      <dgm:t>
        <a:bodyPr/>
        <a:lstStyle/>
        <a:p>
          <a:endParaRPr lang="lv-LV"/>
        </a:p>
      </dgm:t>
    </dgm:pt>
    <dgm:pt modelId="{92571E48-0A7E-408D-8507-CA5035BF30C0}" type="sibTrans" cxnId="{85C219FF-3B0B-48E3-9A1A-0155623D09E8}">
      <dgm:prSet/>
      <dgm:spPr/>
      <dgm:t>
        <a:bodyPr/>
        <a:lstStyle/>
        <a:p>
          <a:endParaRPr lang="lv-LV"/>
        </a:p>
      </dgm:t>
    </dgm:pt>
    <dgm:pt modelId="{7B7038D0-9C39-406F-A03B-202A48F9A7EE}">
      <dgm:prSet phldrT="[Teksts]"/>
      <dgm:spPr/>
      <dgm:t>
        <a:bodyPr/>
        <a:lstStyle/>
        <a:p>
          <a:r>
            <a:rPr lang="lv-LV" dirty="0" smtClean="0"/>
            <a:t>Attiecības</a:t>
          </a:r>
          <a:endParaRPr lang="lv-LV" dirty="0"/>
        </a:p>
      </dgm:t>
    </dgm:pt>
    <dgm:pt modelId="{CB34FB1D-4338-4B0F-997E-C5685FD16190}" type="parTrans" cxnId="{428923D7-B3D3-4945-9484-D176B3FE3DCA}">
      <dgm:prSet/>
      <dgm:spPr/>
      <dgm:t>
        <a:bodyPr/>
        <a:lstStyle/>
        <a:p>
          <a:endParaRPr lang="lv-LV"/>
        </a:p>
      </dgm:t>
    </dgm:pt>
    <dgm:pt modelId="{8DAEF963-156E-46A3-A0F0-4D3573F9087C}" type="sibTrans" cxnId="{428923D7-B3D3-4945-9484-D176B3FE3DCA}">
      <dgm:prSet/>
      <dgm:spPr/>
      <dgm:t>
        <a:bodyPr/>
        <a:lstStyle/>
        <a:p>
          <a:endParaRPr lang="lv-LV"/>
        </a:p>
      </dgm:t>
    </dgm:pt>
    <dgm:pt modelId="{8C169B6C-A113-4209-9A7C-D29C1E394A0E}">
      <dgm:prSet phldrT="[Teksts]" custT="1"/>
      <dgm:spPr/>
      <dgm:t>
        <a:bodyPr/>
        <a:lstStyle/>
        <a:p>
          <a:r>
            <a:rPr lang="lv-LV" sz="1600" dirty="0" smtClean="0"/>
            <a:t>Attiecības starp darbiniekiem</a:t>
          </a:r>
          <a:endParaRPr lang="lv-LV" sz="1600" dirty="0"/>
        </a:p>
      </dgm:t>
    </dgm:pt>
    <dgm:pt modelId="{1FD955ED-AF1D-4881-AD16-EEB75BEE2CC7}" type="parTrans" cxnId="{FB2EDB7A-A6DF-4927-A253-7EC1AD2A19CF}">
      <dgm:prSet/>
      <dgm:spPr/>
      <dgm:t>
        <a:bodyPr/>
        <a:lstStyle/>
        <a:p>
          <a:endParaRPr lang="lv-LV"/>
        </a:p>
      </dgm:t>
    </dgm:pt>
    <dgm:pt modelId="{14F9E768-04E4-49E2-8828-7F3C91680479}" type="sibTrans" cxnId="{FB2EDB7A-A6DF-4927-A253-7EC1AD2A19CF}">
      <dgm:prSet/>
      <dgm:spPr/>
      <dgm:t>
        <a:bodyPr/>
        <a:lstStyle/>
        <a:p>
          <a:endParaRPr lang="lv-LV"/>
        </a:p>
      </dgm:t>
    </dgm:pt>
    <dgm:pt modelId="{C4CB5DFA-5F6A-43B0-BBF8-4C6C15817FB1}">
      <dgm:prSet phldrT="[Teksts]" custT="1"/>
      <dgm:spPr/>
      <dgm:t>
        <a:bodyPr/>
        <a:lstStyle/>
        <a:p>
          <a:r>
            <a:rPr lang="lv-LV" sz="1600" dirty="0" smtClean="0"/>
            <a:t>Attiecības starp organizācijas struktūrvienībām</a:t>
          </a:r>
          <a:endParaRPr lang="lv-LV" sz="1600" dirty="0"/>
        </a:p>
      </dgm:t>
    </dgm:pt>
    <dgm:pt modelId="{DE481F41-BDC3-42CB-8F9C-486F7413B24A}" type="parTrans" cxnId="{5D6E1864-750D-46E7-A5A5-20A6BA9E80A4}">
      <dgm:prSet/>
      <dgm:spPr/>
      <dgm:t>
        <a:bodyPr/>
        <a:lstStyle/>
        <a:p>
          <a:endParaRPr lang="lv-LV"/>
        </a:p>
      </dgm:t>
    </dgm:pt>
    <dgm:pt modelId="{6B1CD154-C23B-44AE-AEE8-9668B63B48CA}" type="sibTrans" cxnId="{5D6E1864-750D-46E7-A5A5-20A6BA9E80A4}">
      <dgm:prSet/>
      <dgm:spPr/>
      <dgm:t>
        <a:bodyPr/>
        <a:lstStyle/>
        <a:p>
          <a:endParaRPr lang="lv-LV"/>
        </a:p>
      </dgm:t>
    </dgm:pt>
    <dgm:pt modelId="{DFF80082-C984-4032-B5F0-22C223CEE85A}">
      <dgm:prSet phldrT="[Teksts]" custT="1"/>
      <dgm:spPr/>
      <dgm:t>
        <a:bodyPr/>
        <a:lstStyle/>
        <a:p>
          <a:r>
            <a:rPr lang="lv-LV" sz="1600" dirty="0" smtClean="0"/>
            <a:t>Attiecības starp darbinieku un viņa veicamo darbu</a:t>
          </a:r>
          <a:endParaRPr lang="lv-LV" sz="1600" dirty="0"/>
        </a:p>
      </dgm:t>
    </dgm:pt>
    <dgm:pt modelId="{2CB290C0-5FF3-4DA4-B67F-4D952C279502}" type="parTrans" cxnId="{C0873A53-E41C-4EEC-BE07-F14A3B520FB7}">
      <dgm:prSet/>
      <dgm:spPr/>
      <dgm:t>
        <a:bodyPr/>
        <a:lstStyle/>
        <a:p>
          <a:endParaRPr lang="lv-LV"/>
        </a:p>
      </dgm:t>
    </dgm:pt>
    <dgm:pt modelId="{C043B065-47DB-47E1-9896-F4CDDD202EDC}" type="sibTrans" cxnId="{C0873A53-E41C-4EEC-BE07-F14A3B520FB7}">
      <dgm:prSet/>
      <dgm:spPr/>
      <dgm:t>
        <a:bodyPr/>
        <a:lstStyle/>
        <a:p>
          <a:endParaRPr lang="lv-LV"/>
        </a:p>
      </dgm:t>
    </dgm:pt>
    <dgm:pt modelId="{0A9D53F7-45FC-43D1-B343-CBB86C599B69}">
      <dgm:prSet phldrT="[Teksts]"/>
      <dgm:spPr/>
      <dgm:t>
        <a:bodyPr/>
        <a:lstStyle/>
        <a:p>
          <a:r>
            <a:rPr lang="lv-LV" dirty="0" smtClean="0"/>
            <a:t>Līderība</a:t>
          </a:r>
          <a:endParaRPr lang="lv-LV" dirty="0"/>
        </a:p>
      </dgm:t>
    </dgm:pt>
    <dgm:pt modelId="{D7E96C25-8019-423A-B5E6-CE90442EB8EA}" type="parTrans" cxnId="{2AFF3217-7070-44CE-B75A-827BE997F826}">
      <dgm:prSet/>
      <dgm:spPr/>
      <dgm:t>
        <a:bodyPr/>
        <a:lstStyle/>
        <a:p>
          <a:endParaRPr lang="lv-LV"/>
        </a:p>
      </dgm:t>
    </dgm:pt>
    <dgm:pt modelId="{31829A1C-82E3-4465-956A-24D72B3443F5}" type="sibTrans" cxnId="{2AFF3217-7070-44CE-B75A-827BE997F826}">
      <dgm:prSet/>
      <dgm:spPr/>
      <dgm:t>
        <a:bodyPr/>
        <a:lstStyle/>
        <a:p>
          <a:endParaRPr lang="lv-LV"/>
        </a:p>
      </dgm:t>
    </dgm:pt>
    <dgm:pt modelId="{E6442A4C-EB78-452C-A7BB-270D40E5A251}">
      <dgm:prSet phldrT="[Teksts]" custT="1"/>
      <dgm:spPr/>
      <dgm:t>
        <a:bodyPr/>
        <a:lstStyle/>
        <a:p>
          <a:r>
            <a:rPr lang="lv-LV" sz="1600" dirty="0" smtClean="0"/>
            <a:t>Līderu loma organizācijas mērķu un misijas noteikšanā</a:t>
          </a:r>
          <a:endParaRPr lang="lv-LV" sz="1600" dirty="0"/>
        </a:p>
      </dgm:t>
    </dgm:pt>
    <dgm:pt modelId="{111F0072-0425-433E-BC32-0C0A67A308FD}" type="parTrans" cxnId="{BB844F48-B3F0-4A4B-B781-ECC13D8DC64F}">
      <dgm:prSet/>
      <dgm:spPr/>
      <dgm:t>
        <a:bodyPr/>
        <a:lstStyle/>
        <a:p>
          <a:endParaRPr lang="lv-LV"/>
        </a:p>
      </dgm:t>
    </dgm:pt>
    <dgm:pt modelId="{D5D90464-9004-4284-AD91-50CC6D2CD6CF}" type="sibTrans" cxnId="{BB844F48-B3F0-4A4B-B781-ECC13D8DC64F}">
      <dgm:prSet/>
      <dgm:spPr/>
      <dgm:t>
        <a:bodyPr/>
        <a:lstStyle/>
        <a:p>
          <a:endParaRPr lang="lv-LV"/>
        </a:p>
      </dgm:t>
    </dgm:pt>
    <dgm:pt modelId="{944A1D1C-43CA-49BF-BD98-3C0B51A927A7}">
      <dgm:prSet phldrT="[Teksts]" custT="1"/>
      <dgm:spPr/>
      <dgm:t>
        <a:bodyPr/>
        <a:lstStyle/>
        <a:p>
          <a:r>
            <a:rPr lang="lv-LV" sz="1600" dirty="0" smtClean="0"/>
            <a:t>Īstenotās programmas mērķu sasniegšana</a:t>
          </a:r>
          <a:endParaRPr lang="lv-LV" sz="1600" dirty="0"/>
        </a:p>
      </dgm:t>
    </dgm:pt>
    <dgm:pt modelId="{E572DD1F-16CF-48AC-83E3-D99FC0F7F2F0}" type="parTrans" cxnId="{5DDACB9D-BAC8-4A5D-B2E9-C9DBC882A62B}">
      <dgm:prSet/>
      <dgm:spPr/>
      <dgm:t>
        <a:bodyPr/>
        <a:lstStyle/>
        <a:p>
          <a:endParaRPr lang="lv-LV"/>
        </a:p>
      </dgm:t>
    </dgm:pt>
    <dgm:pt modelId="{1ACC2772-DB7D-403E-AF76-6297F73EFAA2}" type="sibTrans" cxnId="{5DDACB9D-BAC8-4A5D-B2E9-C9DBC882A62B}">
      <dgm:prSet/>
      <dgm:spPr/>
      <dgm:t>
        <a:bodyPr/>
        <a:lstStyle/>
        <a:p>
          <a:endParaRPr lang="lv-LV"/>
        </a:p>
      </dgm:t>
    </dgm:pt>
    <dgm:pt modelId="{D06C961D-F813-4699-B7ED-086D4C7FC0AF}">
      <dgm:prSet phldrT="[Teksts]" custT="1"/>
      <dgm:spPr/>
      <dgm:t>
        <a:bodyPr/>
        <a:lstStyle/>
        <a:p>
          <a:r>
            <a:rPr lang="lv-LV" sz="1600" dirty="0" smtClean="0"/>
            <a:t>Organizācijas darbības integritātes nodrošināšana</a:t>
          </a:r>
          <a:endParaRPr lang="lv-LV" sz="1600" dirty="0"/>
        </a:p>
      </dgm:t>
    </dgm:pt>
    <dgm:pt modelId="{F2E0043B-85BD-4173-B99E-519AF53E6786}" type="parTrans" cxnId="{38B779FE-CAA2-460E-AC89-7E02BF1A87E1}">
      <dgm:prSet/>
      <dgm:spPr/>
      <dgm:t>
        <a:bodyPr/>
        <a:lstStyle/>
        <a:p>
          <a:endParaRPr lang="lv-LV"/>
        </a:p>
      </dgm:t>
    </dgm:pt>
    <dgm:pt modelId="{1A5D7B20-6164-4C61-998A-A35F5BB80FA2}" type="sibTrans" cxnId="{38B779FE-CAA2-460E-AC89-7E02BF1A87E1}">
      <dgm:prSet/>
      <dgm:spPr/>
      <dgm:t>
        <a:bodyPr/>
        <a:lstStyle/>
        <a:p>
          <a:endParaRPr lang="lv-LV"/>
        </a:p>
      </dgm:t>
    </dgm:pt>
    <dgm:pt modelId="{BD7C33DB-0553-43B9-9BF9-5389B8CF5C04}">
      <dgm:prSet phldrT="[Teksts]" custT="1"/>
      <dgm:spPr/>
      <dgm:t>
        <a:bodyPr/>
        <a:lstStyle/>
        <a:p>
          <a:r>
            <a:rPr lang="lv-LV" sz="1600" dirty="0" smtClean="0"/>
            <a:t>Iekšējās kārtības  uzturēšana</a:t>
          </a:r>
          <a:endParaRPr lang="lv-LV" sz="1600" dirty="0"/>
        </a:p>
      </dgm:t>
    </dgm:pt>
    <dgm:pt modelId="{F7EFDEF2-E31E-41C3-B818-D2DC41E03F3D}" type="parTrans" cxnId="{D59A3188-3658-4F25-B642-09988CC78945}">
      <dgm:prSet/>
      <dgm:spPr/>
      <dgm:t>
        <a:bodyPr/>
        <a:lstStyle/>
        <a:p>
          <a:endParaRPr lang="lv-LV"/>
        </a:p>
      </dgm:t>
    </dgm:pt>
    <dgm:pt modelId="{D552D219-5161-483C-B66C-BFAB600B8AE1}" type="sibTrans" cxnId="{D59A3188-3658-4F25-B642-09988CC78945}">
      <dgm:prSet/>
      <dgm:spPr/>
      <dgm:t>
        <a:bodyPr/>
        <a:lstStyle/>
        <a:p>
          <a:endParaRPr lang="lv-LV"/>
        </a:p>
      </dgm:t>
    </dgm:pt>
    <dgm:pt modelId="{A0135CD2-8D1C-4135-B2F4-A47956C415A5}" type="pres">
      <dgm:prSet presAssocID="{D78972A2-852E-40E7-A9FB-C18E9CD19A33}" presName="Name0" presStyleCnt="0">
        <dgm:presLayoutVars>
          <dgm:dir/>
          <dgm:animLvl val="lvl"/>
          <dgm:resizeHandles val="exact"/>
        </dgm:presLayoutVars>
      </dgm:prSet>
      <dgm:spPr/>
      <dgm:t>
        <a:bodyPr/>
        <a:lstStyle/>
        <a:p>
          <a:endParaRPr lang="lv-LV"/>
        </a:p>
      </dgm:t>
    </dgm:pt>
    <dgm:pt modelId="{FEFE9300-C259-4C05-A7A8-35F079551574}" type="pres">
      <dgm:prSet presAssocID="{1672577F-AEF6-48AB-A2F3-61C3B3CCDBC7}" presName="linNode" presStyleCnt="0"/>
      <dgm:spPr/>
    </dgm:pt>
    <dgm:pt modelId="{0B76425B-4736-4643-A645-4D310D59E7C9}" type="pres">
      <dgm:prSet presAssocID="{1672577F-AEF6-48AB-A2F3-61C3B3CCDBC7}" presName="parentText" presStyleLbl="node1" presStyleIdx="0" presStyleCnt="6">
        <dgm:presLayoutVars>
          <dgm:chMax val="1"/>
          <dgm:bulletEnabled val="1"/>
        </dgm:presLayoutVars>
      </dgm:prSet>
      <dgm:spPr/>
      <dgm:t>
        <a:bodyPr/>
        <a:lstStyle/>
        <a:p>
          <a:endParaRPr lang="lv-LV"/>
        </a:p>
      </dgm:t>
    </dgm:pt>
    <dgm:pt modelId="{8272D6F7-2FA0-402A-A0B6-6294C7437D09}" type="pres">
      <dgm:prSet presAssocID="{1672577F-AEF6-48AB-A2F3-61C3B3CCDBC7}" presName="descendantText" presStyleLbl="alignAccFollowNode1" presStyleIdx="0" presStyleCnt="6">
        <dgm:presLayoutVars>
          <dgm:bulletEnabled val="1"/>
        </dgm:presLayoutVars>
      </dgm:prSet>
      <dgm:spPr/>
      <dgm:t>
        <a:bodyPr/>
        <a:lstStyle/>
        <a:p>
          <a:endParaRPr lang="lv-LV"/>
        </a:p>
      </dgm:t>
    </dgm:pt>
    <dgm:pt modelId="{558A14C5-1F3F-4787-90CB-6F0585CFE2CB}" type="pres">
      <dgm:prSet presAssocID="{6189B4FB-1CCA-44B6-B89C-22B485626272}" presName="sp" presStyleCnt="0"/>
      <dgm:spPr/>
    </dgm:pt>
    <dgm:pt modelId="{9532D1CE-E1F9-4E65-8F2E-9FF5A0DDF8CC}" type="pres">
      <dgm:prSet presAssocID="{02CB9515-D270-4AA6-BBD9-3D745717809C}" presName="linNode" presStyleCnt="0"/>
      <dgm:spPr/>
    </dgm:pt>
    <dgm:pt modelId="{90D4ED95-6FC4-4044-B318-7EA924B41C9A}" type="pres">
      <dgm:prSet presAssocID="{02CB9515-D270-4AA6-BBD9-3D745717809C}" presName="parentText" presStyleLbl="node1" presStyleIdx="1" presStyleCnt="6">
        <dgm:presLayoutVars>
          <dgm:chMax val="1"/>
          <dgm:bulletEnabled val="1"/>
        </dgm:presLayoutVars>
      </dgm:prSet>
      <dgm:spPr/>
      <dgm:t>
        <a:bodyPr/>
        <a:lstStyle/>
        <a:p>
          <a:endParaRPr lang="lv-LV"/>
        </a:p>
      </dgm:t>
    </dgm:pt>
    <dgm:pt modelId="{66CB6CB7-BBE5-4BD3-B1BC-46D23ECB0B39}" type="pres">
      <dgm:prSet presAssocID="{02CB9515-D270-4AA6-BBD9-3D745717809C}" presName="descendantText" presStyleLbl="alignAccFollowNode1" presStyleIdx="1" presStyleCnt="6">
        <dgm:presLayoutVars>
          <dgm:bulletEnabled val="1"/>
        </dgm:presLayoutVars>
      </dgm:prSet>
      <dgm:spPr/>
      <dgm:t>
        <a:bodyPr/>
        <a:lstStyle/>
        <a:p>
          <a:endParaRPr lang="lv-LV"/>
        </a:p>
      </dgm:t>
    </dgm:pt>
    <dgm:pt modelId="{EAABE724-A68E-4A29-9CB7-2F16129EA404}" type="pres">
      <dgm:prSet presAssocID="{3B8EDA4F-F4AA-4DC3-8636-89A917C6CA4C}" presName="sp" presStyleCnt="0"/>
      <dgm:spPr/>
    </dgm:pt>
    <dgm:pt modelId="{A5705D3B-C6BC-426B-9814-0858B9551847}" type="pres">
      <dgm:prSet presAssocID="{B9A8BC12-F851-4249-AEE9-1A1800040F00}" presName="linNode" presStyleCnt="0"/>
      <dgm:spPr/>
    </dgm:pt>
    <dgm:pt modelId="{3B4DBED7-1E73-4ABE-8BBD-B239C593CAEF}" type="pres">
      <dgm:prSet presAssocID="{B9A8BC12-F851-4249-AEE9-1A1800040F00}" presName="parentText" presStyleLbl="node1" presStyleIdx="2" presStyleCnt="6">
        <dgm:presLayoutVars>
          <dgm:chMax val="1"/>
          <dgm:bulletEnabled val="1"/>
        </dgm:presLayoutVars>
      </dgm:prSet>
      <dgm:spPr/>
      <dgm:t>
        <a:bodyPr/>
        <a:lstStyle/>
        <a:p>
          <a:endParaRPr lang="lv-LV"/>
        </a:p>
      </dgm:t>
    </dgm:pt>
    <dgm:pt modelId="{D31AF5CC-8986-4281-8E48-CD6C89CF7A0B}" type="pres">
      <dgm:prSet presAssocID="{B9A8BC12-F851-4249-AEE9-1A1800040F00}" presName="descendantText" presStyleLbl="alignAccFollowNode1" presStyleIdx="2" presStyleCnt="6">
        <dgm:presLayoutVars>
          <dgm:bulletEnabled val="1"/>
        </dgm:presLayoutVars>
      </dgm:prSet>
      <dgm:spPr/>
      <dgm:t>
        <a:bodyPr/>
        <a:lstStyle/>
        <a:p>
          <a:endParaRPr lang="lv-LV"/>
        </a:p>
      </dgm:t>
    </dgm:pt>
    <dgm:pt modelId="{AA363C6F-F2A6-4B3B-BD53-4404415DA260}" type="pres">
      <dgm:prSet presAssocID="{51F36479-43CD-4A01-BEAF-3CC30DF97395}" presName="sp" presStyleCnt="0"/>
      <dgm:spPr/>
    </dgm:pt>
    <dgm:pt modelId="{1408AA05-0903-484B-9E4E-5B079E93F5D5}" type="pres">
      <dgm:prSet presAssocID="{C07E2D00-DA09-4E37-8245-3D3F571DD2AA}" presName="linNode" presStyleCnt="0"/>
      <dgm:spPr/>
    </dgm:pt>
    <dgm:pt modelId="{A442E957-4D13-46E8-9FDF-AA2193BBE17B}" type="pres">
      <dgm:prSet presAssocID="{C07E2D00-DA09-4E37-8245-3D3F571DD2AA}" presName="parentText" presStyleLbl="node1" presStyleIdx="3" presStyleCnt="6">
        <dgm:presLayoutVars>
          <dgm:chMax val="1"/>
          <dgm:bulletEnabled val="1"/>
        </dgm:presLayoutVars>
      </dgm:prSet>
      <dgm:spPr/>
      <dgm:t>
        <a:bodyPr/>
        <a:lstStyle/>
        <a:p>
          <a:endParaRPr lang="lv-LV"/>
        </a:p>
      </dgm:t>
    </dgm:pt>
    <dgm:pt modelId="{08EA5FE4-7849-4D9D-AF59-24A9F112BDCD}" type="pres">
      <dgm:prSet presAssocID="{C07E2D00-DA09-4E37-8245-3D3F571DD2AA}" presName="descendantText" presStyleLbl="alignAccFollowNode1" presStyleIdx="3" presStyleCnt="6">
        <dgm:presLayoutVars>
          <dgm:bulletEnabled val="1"/>
        </dgm:presLayoutVars>
      </dgm:prSet>
      <dgm:spPr/>
      <dgm:t>
        <a:bodyPr/>
        <a:lstStyle/>
        <a:p>
          <a:endParaRPr lang="lv-LV"/>
        </a:p>
      </dgm:t>
    </dgm:pt>
    <dgm:pt modelId="{E26D2EB0-D07B-4D5E-B3F4-C8CE04655DD3}" type="pres">
      <dgm:prSet presAssocID="{695675D4-8837-420A-A12C-303B3D1BF8CB}" presName="sp" presStyleCnt="0"/>
      <dgm:spPr/>
    </dgm:pt>
    <dgm:pt modelId="{AD42B26A-6415-48BB-80DD-02AA1CD87DEF}" type="pres">
      <dgm:prSet presAssocID="{7B7038D0-9C39-406F-A03B-202A48F9A7EE}" presName="linNode" presStyleCnt="0"/>
      <dgm:spPr/>
    </dgm:pt>
    <dgm:pt modelId="{E5B7783D-D55B-4222-AF04-377D3D56D6B6}" type="pres">
      <dgm:prSet presAssocID="{7B7038D0-9C39-406F-A03B-202A48F9A7EE}" presName="parentText" presStyleLbl="node1" presStyleIdx="4" presStyleCnt="6">
        <dgm:presLayoutVars>
          <dgm:chMax val="1"/>
          <dgm:bulletEnabled val="1"/>
        </dgm:presLayoutVars>
      </dgm:prSet>
      <dgm:spPr/>
      <dgm:t>
        <a:bodyPr/>
        <a:lstStyle/>
        <a:p>
          <a:endParaRPr lang="lv-LV"/>
        </a:p>
      </dgm:t>
    </dgm:pt>
    <dgm:pt modelId="{C851D419-5ED5-4D8B-8E22-78170C512ECC}" type="pres">
      <dgm:prSet presAssocID="{7B7038D0-9C39-406F-A03B-202A48F9A7EE}" presName="descendantText" presStyleLbl="alignAccFollowNode1" presStyleIdx="4" presStyleCnt="6" custScaleY="144082">
        <dgm:presLayoutVars>
          <dgm:bulletEnabled val="1"/>
        </dgm:presLayoutVars>
      </dgm:prSet>
      <dgm:spPr/>
      <dgm:t>
        <a:bodyPr/>
        <a:lstStyle/>
        <a:p>
          <a:endParaRPr lang="lv-LV"/>
        </a:p>
      </dgm:t>
    </dgm:pt>
    <dgm:pt modelId="{A8D86775-556A-4D29-8D82-D5EBAFA26C3B}" type="pres">
      <dgm:prSet presAssocID="{8DAEF963-156E-46A3-A0F0-4D3573F9087C}" presName="sp" presStyleCnt="0"/>
      <dgm:spPr/>
    </dgm:pt>
    <dgm:pt modelId="{F9EB0246-3B5B-4B30-AE1A-26AE82B0577B}" type="pres">
      <dgm:prSet presAssocID="{0A9D53F7-45FC-43D1-B343-CBB86C599B69}" presName="linNode" presStyleCnt="0"/>
      <dgm:spPr/>
    </dgm:pt>
    <dgm:pt modelId="{7C332B35-762D-4192-9F2C-B45923C4EECB}" type="pres">
      <dgm:prSet presAssocID="{0A9D53F7-45FC-43D1-B343-CBB86C599B69}" presName="parentText" presStyleLbl="node1" presStyleIdx="5" presStyleCnt="6">
        <dgm:presLayoutVars>
          <dgm:chMax val="1"/>
          <dgm:bulletEnabled val="1"/>
        </dgm:presLayoutVars>
      </dgm:prSet>
      <dgm:spPr/>
      <dgm:t>
        <a:bodyPr/>
        <a:lstStyle/>
        <a:p>
          <a:endParaRPr lang="lv-LV"/>
        </a:p>
      </dgm:t>
    </dgm:pt>
    <dgm:pt modelId="{D3CE7538-18BE-400B-80D3-84348268D6A7}" type="pres">
      <dgm:prSet presAssocID="{0A9D53F7-45FC-43D1-B343-CBB86C599B69}" presName="descendantText" presStyleLbl="alignAccFollowNode1" presStyleIdx="5" presStyleCnt="6" custScaleY="154433" custLinFactNeighborY="12055">
        <dgm:presLayoutVars>
          <dgm:bulletEnabled val="1"/>
        </dgm:presLayoutVars>
      </dgm:prSet>
      <dgm:spPr/>
      <dgm:t>
        <a:bodyPr/>
        <a:lstStyle/>
        <a:p>
          <a:endParaRPr lang="lv-LV"/>
        </a:p>
      </dgm:t>
    </dgm:pt>
  </dgm:ptLst>
  <dgm:cxnLst>
    <dgm:cxn modelId="{2AFF3217-7070-44CE-B75A-827BE997F826}" srcId="{D78972A2-852E-40E7-A9FB-C18E9CD19A33}" destId="{0A9D53F7-45FC-43D1-B343-CBB86C599B69}" srcOrd="5" destOrd="0" parTransId="{D7E96C25-8019-423A-B5E6-CE90442EB8EA}" sibTransId="{31829A1C-82E3-4465-956A-24D72B3443F5}"/>
    <dgm:cxn modelId="{D692D821-A689-434D-BCD0-A672CFA38056}" type="presOf" srcId="{944A1D1C-43CA-49BF-BD98-3C0B51A927A7}" destId="{D3CE7538-18BE-400B-80D3-84348268D6A7}" srcOrd="0" destOrd="1" presId="urn:microsoft.com/office/officeart/2005/8/layout/vList5"/>
    <dgm:cxn modelId="{E1025D05-3B52-496E-A486-8E9E3DF4F8A4}" type="presOf" srcId="{C4CB5DFA-5F6A-43B0-BBF8-4C6C15817FB1}" destId="{C851D419-5ED5-4D8B-8E22-78170C512ECC}" srcOrd="0" destOrd="1" presId="urn:microsoft.com/office/officeart/2005/8/layout/vList5"/>
    <dgm:cxn modelId="{5D6E1864-750D-46E7-A5A5-20A6BA9E80A4}" srcId="{7B7038D0-9C39-406F-A03B-202A48F9A7EE}" destId="{C4CB5DFA-5F6A-43B0-BBF8-4C6C15817FB1}" srcOrd="1" destOrd="0" parTransId="{DE481F41-BDC3-42CB-8F9C-486F7413B24A}" sibTransId="{6B1CD154-C23B-44AE-AEE8-9668B63B48CA}"/>
    <dgm:cxn modelId="{4DCC0F2A-9B8C-4870-B8CF-B5EA5368EF0D}" type="presOf" srcId="{B9A8BC12-F851-4249-AEE9-1A1800040F00}" destId="{3B4DBED7-1E73-4ABE-8BBD-B239C593CAEF}" srcOrd="0" destOrd="0" presId="urn:microsoft.com/office/officeart/2005/8/layout/vList5"/>
    <dgm:cxn modelId="{664C24DE-5E81-4F17-9083-3CB2063A4C6A}" type="presOf" srcId="{6D90443B-6517-4A16-811C-138BB1DA4B90}" destId="{66CB6CB7-BBE5-4BD3-B1BC-46D23ECB0B39}" srcOrd="0" destOrd="1" presId="urn:microsoft.com/office/officeart/2005/8/layout/vList5"/>
    <dgm:cxn modelId="{BD2979D0-A683-46EB-AE55-B276DB38325C}" type="presOf" srcId="{DFF80082-C984-4032-B5F0-22C223CEE85A}" destId="{C851D419-5ED5-4D8B-8E22-78170C512ECC}" srcOrd="0" destOrd="2" presId="urn:microsoft.com/office/officeart/2005/8/layout/vList5"/>
    <dgm:cxn modelId="{C0873A53-E41C-4EEC-BE07-F14A3B520FB7}" srcId="{7B7038D0-9C39-406F-A03B-202A48F9A7EE}" destId="{DFF80082-C984-4032-B5F0-22C223CEE85A}" srcOrd="2" destOrd="0" parTransId="{2CB290C0-5FF3-4DA4-B67F-4D952C279502}" sibTransId="{C043B065-47DB-47E1-9896-F4CDDD202EDC}"/>
    <dgm:cxn modelId="{D868BEEB-3F84-49B4-A1EC-046197502552}" type="presOf" srcId="{02CB9515-D270-4AA6-BBD9-3D745717809C}" destId="{90D4ED95-6FC4-4044-B318-7EA924B41C9A}" srcOrd="0" destOrd="0" presId="urn:microsoft.com/office/officeart/2005/8/layout/vList5"/>
    <dgm:cxn modelId="{85C219FF-3B0B-48E3-9A1A-0155623D09E8}" srcId="{C07E2D00-DA09-4E37-8245-3D3F571DD2AA}" destId="{D78F9B47-A05D-4260-915C-365555CC6D33}" srcOrd="1" destOrd="0" parTransId="{05EAB212-1562-48AA-BC3B-F93D8B63171D}" sibTransId="{92571E48-0A7E-408D-8507-CA5035BF30C0}"/>
    <dgm:cxn modelId="{80FBF52B-8998-4686-BD39-D9B6E0380C4C}" srcId="{B9A8BC12-F851-4249-AEE9-1A1800040F00}" destId="{EFB47FF1-1E27-41A5-B603-DF9AB75A719E}" srcOrd="0" destOrd="0" parTransId="{8FB4E8AD-B8B0-42CD-8ED7-DDE41D7928D9}" sibTransId="{AE5DFBC0-9FD2-4E02-AA9A-149F7557ABC2}"/>
    <dgm:cxn modelId="{E988D75F-4C1C-4146-A0EC-7B82021F9537}" type="presOf" srcId="{1672577F-AEF6-48AB-A2F3-61C3B3CCDBC7}" destId="{0B76425B-4736-4643-A645-4D310D59E7C9}" srcOrd="0" destOrd="0" presId="urn:microsoft.com/office/officeart/2005/8/layout/vList5"/>
    <dgm:cxn modelId="{BBF1BA82-10F6-4D15-9580-6DEA109780DD}" type="presOf" srcId="{C566267B-9D6F-4C84-A5F7-35DC1E30EF86}" destId="{8272D6F7-2FA0-402A-A0B6-6294C7437D09}" srcOrd="0" destOrd="2" presId="urn:microsoft.com/office/officeart/2005/8/layout/vList5"/>
    <dgm:cxn modelId="{71FB6369-35F0-4E01-9679-8AD5492E1287}" type="presOf" srcId="{523B7B9A-B35F-4C46-AD61-896A7AEAB20F}" destId="{08EA5FE4-7849-4D9D-AF59-24A9F112BDCD}" srcOrd="0" destOrd="0" presId="urn:microsoft.com/office/officeart/2005/8/layout/vList5"/>
    <dgm:cxn modelId="{D4E39D17-1D7F-43CD-9EA5-789A24CC46ED}" type="presOf" srcId="{E6442A4C-EB78-452C-A7BB-270D40E5A251}" destId="{D3CE7538-18BE-400B-80D3-84348268D6A7}" srcOrd="0" destOrd="0" presId="urn:microsoft.com/office/officeart/2005/8/layout/vList5"/>
    <dgm:cxn modelId="{5DDACB9D-BAC8-4A5D-B2E9-C9DBC882A62B}" srcId="{0A9D53F7-45FC-43D1-B343-CBB86C599B69}" destId="{944A1D1C-43CA-49BF-BD98-3C0B51A927A7}" srcOrd="1" destOrd="0" parTransId="{E572DD1F-16CF-48AC-83E3-D99FC0F7F2F0}" sibTransId="{1ACC2772-DB7D-403E-AF76-6297F73EFAA2}"/>
    <dgm:cxn modelId="{BC823DCD-2573-44C7-9BCD-BE5F329B9B3A}" type="presOf" srcId="{C07E2D00-DA09-4E37-8245-3D3F571DD2AA}" destId="{A442E957-4D13-46E8-9FDF-AA2193BBE17B}" srcOrd="0" destOrd="0" presId="urn:microsoft.com/office/officeart/2005/8/layout/vList5"/>
    <dgm:cxn modelId="{F7970FA3-B903-4A6B-A11B-43263B5541CF}" srcId="{D78972A2-852E-40E7-A9FB-C18E9CD19A33}" destId="{C07E2D00-DA09-4E37-8245-3D3F571DD2AA}" srcOrd="3" destOrd="0" parTransId="{C9D36ECB-25CD-47AF-9B3D-1F7B573E3859}" sibTransId="{695675D4-8837-420A-A12C-303B3D1BF8CB}"/>
    <dgm:cxn modelId="{0BCDB079-F742-47B6-BCC1-C62C80D65DB7}" type="presOf" srcId="{D06C961D-F813-4699-B7ED-086D4C7FC0AF}" destId="{D3CE7538-18BE-400B-80D3-84348268D6A7}" srcOrd="0" destOrd="2" presId="urn:microsoft.com/office/officeart/2005/8/layout/vList5"/>
    <dgm:cxn modelId="{12B6DBA7-3763-4830-9D78-6936077D1F52}" srcId="{D78972A2-852E-40E7-A9FB-C18E9CD19A33}" destId="{1672577F-AEF6-48AB-A2F3-61C3B3CCDBC7}" srcOrd="0" destOrd="0" parTransId="{F43BAF2A-2843-403C-9449-8D3448E38813}" sibTransId="{6189B4FB-1CCA-44B6-B89C-22B485626272}"/>
    <dgm:cxn modelId="{B4A3F7F0-3616-4BA9-BE70-3598F7D88ED2}" srcId="{02CB9515-D270-4AA6-BBD9-3D745717809C}" destId="{C04C7882-4612-4F84-A05A-59CD197288F7}" srcOrd="0" destOrd="0" parTransId="{C5BCAC35-1FD9-4527-B10F-1CC32BFD113C}" sibTransId="{E836DC20-C995-49D3-A9F6-413BA092B910}"/>
    <dgm:cxn modelId="{428923D7-B3D3-4945-9484-D176B3FE3DCA}" srcId="{D78972A2-852E-40E7-A9FB-C18E9CD19A33}" destId="{7B7038D0-9C39-406F-A03B-202A48F9A7EE}" srcOrd="4" destOrd="0" parTransId="{CB34FB1D-4338-4B0F-997E-C5685FD16190}" sibTransId="{8DAEF963-156E-46A3-A0F0-4D3573F9087C}"/>
    <dgm:cxn modelId="{AE5AE94E-1A1A-40A4-97CB-79FFEB8B2F38}" srcId="{1672577F-AEF6-48AB-A2F3-61C3B3CCDBC7}" destId="{FD54F64E-9339-4515-A2B3-4949CFE5BC19}" srcOrd="1" destOrd="0" parTransId="{FD03E80C-FFCB-4897-BE57-332F6FF2FFD7}" sibTransId="{E9DB6AC7-0ED5-4EA3-8628-17EF3F00106C}"/>
    <dgm:cxn modelId="{B0CAB275-442B-4A16-8A68-4F3ED2A88A48}" srcId="{D78972A2-852E-40E7-A9FB-C18E9CD19A33}" destId="{02CB9515-D270-4AA6-BBD9-3D745717809C}" srcOrd="1" destOrd="0" parTransId="{0B046617-5993-49F2-BD8F-F559243DCEA3}" sibTransId="{3B8EDA4F-F4AA-4DC3-8636-89A917C6CA4C}"/>
    <dgm:cxn modelId="{34016496-DC6F-4519-B0A3-F3A04A340660}" type="presOf" srcId="{FD54F64E-9339-4515-A2B3-4949CFE5BC19}" destId="{8272D6F7-2FA0-402A-A0B6-6294C7437D09}" srcOrd="0" destOrd="1" presId="urn:microsoft.com/office/officeart/2005/8/layout/vList5"/>
    <dgm:cxn modelId="{7FD54E80-C1B0-47F4-BA72-062BDF8DDE3F}" type="presOf" srcId="{8C169B6C-A113-4209-9A7C-D29C1E394A0E}" destId="{C851D419-5ED5-4D8B-8E22-78170C512ECC}" srcOrd="0" destOrd="0" presId="urn:microsoft.com/office/officeart/2005/8/layout/vList5"/>
    <dgm:cxn modelId="{61FAC91E-3F60-482B-A8EA-72679FC489BA}" type="presOf" srcId="{D78972A2-852E-40E7-A9FB-C18E9CD19A33}" destId="{A0135CD2-8D1C-4135-B2F4-A47956C415A5}" srcOrd="0" destOrd="0" presId="urn:microsoft.com/office/officeart/2005/8/layout/vList5"/>
    <dgm:cxn modelId="{9A55AC30-32F9-421E-B015-C814F598E46B}" type="presOf" srcId="{8655BF38-2A87-4E2F-986D-F6DDD39305D9}" destId="{8272D6F7-2FA0-402A-A0B6-6294C7437D09}" srcOrd="0" destOrd="0" presId="urn:microsoft.com/office/officeart/2005/8/layout/vList5"/>
    <dgm:cxn modelId="{02A4072A-C52F-42FF-A1F5-17FF6A9B3874}" srcId="{02CB9515-D270-4AA6-BBD9-3D745717809C}" destId="{6D90443B-6517-4A16-811C-138BB1DA4B90}" srcOrd="1" destOrd="0" parTransId="{F079DD3A-BEE9-4F91-ABF1-8372FD11A2B3}" sibTransId="{E60D6534-D494-47F3-90B9-D7606CED7CAA}"/>
    <dgm:cxn modelId="{3F2D65F0-A45A-481A-A43E-2F7B79780FC0}" type="presOf" srcId="{BD7C33DB-0553-43B9-9BF9-5389B8CF5C04}" destId="{D3CE7538-18BE-400B-80D3-84348268D6A7}" srcOrd="0" destOrd="3" presId="urn:microsoft.com/office/officeart/2005/8/layout/vList5"/>
    <dgm:cxn modelId="{FB2EDB7A-A6DF-4927-A253-7EC1AD2A19CF}" srcId="{7B7038D0-9C39-406F-A03B-202A48F9A7EE}" destId="{8C169B6C-A113-4209-9A7C-D29C1E394A0E}" srcOrd="0" destOrd="0" parTransId="{1FD955ED-AF1D-4881-AD16-EEB75BEE2CC7}" sibTransId="{14F9E768-04E4-49E2-8828-7F3C91680479}"/>
    <dgm:cxn modelId="{0198081D-5152-483C-B3DA-2E103E5BC39A}" type="presOf" srcId="{7B7038D0-9C39-406F-A03B-202A48F9A7EE}" destId="{E5B7783D-D55B-4222-AF04-377D3D56D6B6}" srcOrd="0" destOrd="0" presId="urn:microsoft.com/office/officeart/2005/8/layout/vList5"/>
    <dgm:cxn modelId="{28AFDBF2-DD42-49A8-8868-219BFB6A5FD4}" type="presOf" srcId="{0A9D53F7-45FC-43D1-B343-CBB86C599B69}" destId="{7C332B35-762D-4192-9F2C-B45923C4EECB}" srcOrd="0" destOrd="0" presId="urn:microsoft.com/office/officeart/2005/8/layout/vList5"/>
    <dgm:cxn modelId="{C3885860-5E38-4736-AD5C-39B519FF9F0F}" srcId="{1672577F-AEF6-48AB-A2F3-61C3B3CCDBC7}" destId="{8655BF38-2A87-4E2F-986D-F6DDD39305D9}" srcOrd="0" destOrd="0" parTransId="{4E54C8F9-6128-4F8C-8E73-8855923A0B97}" sibTransId="{23F462B3-E6CB-499B-971E-006175022623}"/>
    <dgm:cxn modelId="{BB844F48-B3F0-4A4B-B781-ECC13D8DC64F}" srcId="{0A9D53F7-45FC-43D1-B343-CBB86C599B69}" destId="{E6442A4C-EB78-452C-A7BB-270D40E5A251}" srcOrd="0" destOrd="0" parTransId="{111F0072-0425-433E-BC32-0C0A67A308FD}" sibTransId="{D5D90464-9004-4284-AD91-50CC6D2CD6CF}"/>
    <dgm:cxn modelId="{CC75307E-EE1D-463F-AF8A-B7931BA3ECC3}" srcId="{1672577F-AEF6-48AB-A2F3-61C3B3CCDBC7}" destId="{C566267B-9D6F-4C84-A5F7-35DC1E30EF86}" srcOrd="2" destOrd="0" parTransId="{1B69A798-59CE-45AE-867E-113A74D9AA1A}" sibTransId="{5BA7BFC7-905B-47E3-BD78-36C9DAD22589}"/>
    <dgm:cxn modelId="{1CBFAF53-97B9-441D-AB90-6623EA2952F5}" type="presOf" srcId="{C04C7882-4612-4F84-A05A-59CD197288F7}" destId="{66CB6CB7-BBE5-4BD3-B1BC-46D23ECB0B39}" srcOrd="0" destOrd="0" presId="urn:microsoft.com/office/officeart/2005/8/layout/vList5"/>
    <dgm:cxn modelId="{AE5E935E-450C-488B-B78E-A37B44464A08}" type="presOf" srcId="{D78F9B47-A05D-4260-915C-365555CC6D33}" destId="{08EA5FE4-7849-4D9D-AF59-24A9F112BDCD}" srcOrd="0" destOrd="1" presId="urn:microsoft.com/office/officeart/2005/8/layout/vList5"/>
    <dgm:cxn modelId="{38B779FE-CAA2-460E-AC89-7E02BF1A87E1}" srcId="{0A9D53F7-45FC-43D1-B343-CBB86C599B69}" destId="{D06C961D-F813-4699-B7ED-086D4C7FC0AF}" srcOrd="2" destOrd="0" parTransId="{F2E0043B-85BD-4173-B99E-519AF53E6786}" sibTransId="{1A5D7B20-6164-4C61-998A-A35F5BB80FA2}"/>
    <dgm:cxn modelId="{7B8B4116-12C9-43B3-8FF1-6EA63632DA7D}" srcId="{D78972A2-852E-40E7-A9FB-C18E9CD19A33}" destId="{B9A8BC12-F851-4249-AEE9-1A1800040F00}" srcOrd="2" destOrd="0" parTransId="{ED7AA096-F0CF-4C28-AF7C-A32A3BE6D762}" sibTransId="{51F36479-43CD-4A01-BEAF-3CC30DF97395}"/>
    <dgm:cxn modelId="{D59A3188-3658-4F25-B642-09988CC78945}" srcId="{0A9D53F7-45FC-43D1-B343-CBB86C599B69}" destId="{BD7C33DB-0553-43B9-9BF9-5389B8CF5C04}" srcOrd="3" destOrd="0" parTransId="{F7EFDEF2-E31E-41C3-B818-D2DC41E03F3D}" sibTransId="{D552D219-5161-483C-B66C-BFAB600B8AE1}"/>
    <dgm:cxn modelId="{C2507591-7B70-4F14-93A3-4DC17E6BB844}" srcId="{C07E2D00-DA09-4E37-8245-3D3F571DD2AA}" destId="{523B7B9A-B35F-4C46-AD61-896A7AEAB20F}" srcOrd="0" destOrd="0" parTransId="{059C953F-682E-4421-8273-4A888CFB040F}" sibTransId="{84E8E837-C48E-40AF-A885-0A04F67569CF}"/>
    <dgm:cxn modelId="{7DBE794E-28CF-41CB-93F7-3811A9E63457}" type="presOf" srcId="{EFB47FF1-1E27-41A5-B603-DF9AB75A719E}" destId="{D31AF5CC-8986-4281-8E48-CD6C89CF7A0B}" srcOrd="0" destOrd="0" presId="urn:microsoft.com/office/officeart/2005/8/layout/vList5"/>
    <dgm:cxn modelId="{1E9ECB3F-C327-4335-A8FC-57947887BD9E}" type="presParOf" srcId="{A0135CD2-8D1C-4135-B2F4-A47956C415A5}" destId="{FEFE9300-C259-4C05-A7A8-35F079551574}" srcOrd="0" destOrd="0" presId="urn:microsoft.com/office/officeart/2005/8/layout/vList5"/>
    <dgm:cxn modelId="{2CDEDD6D-9276-4532-B825-00A5329D424A}" type="presParOf" srcId="{FEFE9300-C259-4C05-A7A8-35F079551574}" destId="{0B76425B-4736-4643-A645-4D310D59E7C9}" srcOrd="0" destOrd="0" presId="urn:microsoft.com/office/officeart/2005/8/layout/vList5"/>
    <dgm:cxn modelId="{C2A2F894-A53A-4D1F-9D40-AD9122F93EEE}" type="presParOf" srcId="{FEFE9300-C259-4C05-A7A8-35F079551574}" destId="{8272D6F7-2FA0-402A-A0B6-6294C7437D09}" srcOrd="1" destOrd="0" presId="urn:microsoft.com/office/officeart/2005/8/layout/vList5"/>
    <dgm:cxn modelId="{893B69F1-2CA1-4152-8049-9B10EDB95E25}" type="presParOf" srcId="{A0135CD2-8D1C-4135-B2F4-A47956C415A5}" destId="{558A14C5-1F3F-4787-90CB-6F0585CFE2CB}" srcOrd="1" destOrd="0" presId="urn:microsoft.com/office/officeart/2005/8/layout/vList5"/>
    <dgm:cxn modelId="{C3997CC1-5035-4B93-9750-EBFEA27DAAE5}" type="presParOf" srcId="{A0135CD2-8D1C-4135-B2F4-A47956C415A5}" destId="{9532D1CE-E1F9-4E65-8F2E-9FF5A0DDF8CC}" srcOrd="2" destOrd="0" presId="urn:microsoft.com/office/officeart/2005/8/layout/vList5"/>
    <dgm:cxn modelId="{B0FC68BC-6A16-427C-B308-98E945331757}" type="presParOf" srcId="{9532D1CE-E1F9-4E65-8F2E-9FF5A0DDF8CC}" destId="{90D4ED95-6FC4-4044-B318-7EA924B41C9A}" srcOrd="0" destOrd="0" presId="urn:microsoft.com/office/officeart/2005/8/layout/vList5"/>
    <dgm:cxn modelId="{5B6EEB11-8BEE-4DC8-A7A4-39219BF6D7BB}" type="presParOf" srcId="{9532D1CE-E1F9-4E65-8F2E-9FF5A0DDF8CC}" destId="{66CB6CB7-BBE5-4BD3-B1BC-46D23ECB0B39}" srcOrd="1" destOrd="0" presId="urn:microsoft.com/office/officeart/2005/8/layout/vList5"/>
    <dgm:cxn modelId="{DAA4C5CA-EA90-4988-A708-779386375E55}" type="presParOf" srcId="{A0135CD2-8D1C-4135-B2F4-A47956C415A5}" destId="{EAABE724-A68E-4A29-9CB7-2F16129EA404}" srcOrd="3" destOrd="0" presId="urn:microsoft.com/office/officeart/2005/8/layout/vList5"/>
    <dgm:cxn modelId="{84BB754F-3764-4B53-A6B7-439535880DD0}" type="presParOf" srcId="{A0135CD2-8D1C-4135-B2F4-A47956C415A5}" destId="{A5705D3B-C6BC-426B-9814-0858B9551847}" srcOrd="4" destOrd="0" presId="urn:microsoft.com/office/officeart/2005/8/layout/vList5"/>
    <dgm:cxn modelId="{C8C9246C-C9BF-4D96-9A4B-D6771E7C5519}" type="presParOf" srcId="{A5705D3B-C6BC-426B-9814-0858B9551847}" destId="{3B4DBED7-1E73-4ABE-8BBD-B239C593CAEF}" srcOrd="0" destOrd="0" presId="urn:microsoft.com/office/officeart/2005/8/layout/vList5"/>
    <dgm:cxn modelId="{422095CF-BBFC-4E34-BB71-8C2A935CCC41}" type="presParOf" srcId="{A5705D3B-C6BC-426B-9814-0858B9551847}" destId="{D31AF5CC-8986-4281-8E48-CD6C89CF7A0B}" srcOrd="1" destOrd="0" presId="urn:microsoft.com/office/officeart/2005/8/layout/vList5"/>
    <dgm:cxn modelId="{C6310A5C-3F5B-4D7B-ABA8-49FA6168A6BE}" type="presParOf" srcId="{A0135CD2-8D1C-4135-B2F4-A47956C415A5}" destId="{AA363C6F-F2A6-4B3B-BD53-4404415DA260}" srcOrd="5" destOrd="0" presId="urn:microsoft.com/office/officeart/2005/8/layout/vList5"/>
    <dgm:cxn modelId="{EAE0920D-13EF-4E85-87CD-408232C8CEDA}" type="presParOf" srcId="{A0135CD2-8D1C-4135-B2F4-A47956C415A5}" destId="{1408AA05-0903-484B-9E4E-5B079E93F5D5}" srcOrd="6" destOrd="0" presId="urn:microsoft.com/office/officeart/2005/8/layout/vList5"/>
    <dgm:cxn modelId="{0A9DF8EA-0340-4A03-9F6A-68FB47B7B6C2}" type="presParOf" srcId="{1408AA05-0903-484B-9E4E-5B079E93F5D5}" destId="{A442E957-4D13-46E8-9FDF-AA2193BBE17B}" srcOrd="0" destOrd="0" presId="urn:microsoft.com/office/officeart/2005/8/layout/vList5"/>
    <dgm:cxn modelId="{1934C273-E2D8-4E70-87B5-94A7068536C8}" type="presParOf" srcId="{1408AA05-0903-484B-9E4E-5B079E93F5D5}" destId="{08EA5FE4-7849-4D9D-AF59-24A9F112BDCD}" srcOrd="1" destOrd="0" presId="urn:microsoft.com/office/officeart/2005/8/layout/vList5"/>
    <dgm:cxn modelId="{7C76171E-4DC3-48DD-9C35-BDF65FDAE3CB}" type="presParOf" srcId="{A0135CD2-8D1C-4135-B2F4-A47956C415A5}" destId="{E26D2EB0-D07B-4D5E-B3F4-C8CE04655DD3}" srcOrd="7" destOrd="0" presId="urn:microsoft.com/office/officeart/2005/8/layout/vList5"/>
    <dgm:cxn modelId="{9172949C-6A89-4DAD-9F69-04BD18C71E37}" type="presParOf" srcId="{A0135CD2-8D1C-4135-B2F4-A47956C415A5}" destId="{AD42B26A-6415-48BB-80DD-02AA1CD87DEF}" srcOrd="8" destOrd="0" presId="urn:microsoft.com/office/officeart/2005/8/layout/vList5"/>
    <dgm:cxn modelId="{8C5BB238-AC5D-4EEA-A7FC-AADD01143C07}" type="presParOf" srcId="{AD42B26A-6415-48BB-80DD-02AA1CD87DEF}" destId="{E5B7783D-D55B-4222-AF04-377D3D56D6B6}" srcOrd="0" destOrd="0" presId="urn:microsoft.com/office/officeart/2005/8/layout/vList5"/>
    <dgm:cxn modelId="{76BB5B0C-C152-4D0A-9ABE-4336FA5DBF33}" type="presParOf" srcId="{AD42B26A-6415-48BB-80DD-02AA1CD87DEF}" destId="{C851D419-5ED5-4D8B-8E22-78170C512ECC}" srcOrd="1" destOrd="0" presId="urn:microsoft.com/office/officeart/2005/8/layout/vList5"/>
    <dgm:cxn modelId="{A849AD8A-1F88-4C8D-9130-F8547A180E27}" type="presParOf" srcId="{A0135CD2-8D1C-4135-B2F4-A47956C415A5}" destId="{A8D86775-556A-4D29-8D82-D5EBAFA26C3B}" srcOrd="9" destOrd="0" presId="urn:microsoft.com/office/officeart/2005/8/layout/vList5"/>
    <dgm:cxn modelId="{EB79B34C-5430-4B82-9181-A4D6A7167A88}" type="presParOf" srcId="{A0135CD2-8D1C-4135-B2F4-A47956C415A5}" destId="{F9EB0246-3B5B-4B30-AE1A-26AE82B0577B}" srcOrd="10" destOrd="0" presId="urn:microsoft.com/office/officeart/2005/8/layout/vList5"/>
    <dgm:cxn modelId="{3881D15E-6E24-4F2C-98A4-F8B329716124}" type="presParOf" srcId="{F9EB0246-3B5B-4B30-AE1A-26AE82B0577B}" destId="{7C332B35-762D-4192-9F2C-B45923C4EECB}" srcOrd="0" destOrd="0" presId="urn:microsoft.com/office/officeart/2005/8/layout/vList5"/>
    <dgm:cxn modelId="{E64077E2-9B77-4ACB-83AA-F2F9A428DED2}" type="presParOf" srcId="{F9EB0246-3B5B-4B30-AE1A-26AE82B0577B}" destId="{D3CE7538-18BE-400B-80D3-84348268D6A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51FBEC-D323-48F1-B734-E06B970917F9}" type="doc">
      <dgm:prSet loTypeId="urn:microsoft.com/office/officeart/2009/layout/ReverseList" loCatId="relationship" qsTypeId="urn:microsoft.com/office/officeart/2005/8/quickstyle/3d1" qsCatId="3D" csTypeId="urn:microsoft.com/office/officeart/2005/8/colors/accent5_2" csCatId="accent5" phldr="1"/>
      <dgm:spPr/>
      <dgm:t>
        <a:bodyPr/>
        <a:lstStyle/>
        <a:p>
          <a:endParaRPr lang="lv-LV"/>
        </a:p>
      </dgm:t>
    </dgm:pt>
    <dgm:pt modelId="{F88317E8-D913-475D-B864-C1E0FAFCB291}">
      <dgm:prSet phldrT="[Teksts]" custT="1"/>
      <dgm:spPr/>
      <dgm:t>
        <a:bodyPr/>
        <a:lstStyle/>
        <a:p>
          <a:pPr algn="ctr"/>
          <a:r>
            <a:rPr lang="lv-LV" sz="3600" b="1" dirty="0" smtClean="0"/>
            <a:t>Laba skolas kultūra</a:t>
          </a:r>
          <a:endParaRPr lang="lv-LV" sz="3600" dirty="0"/>
        </a:p>
      </dgm:t>
    </dgm:pt>
    <dgm:pt modelId="{3CC9577B-FA64-46AE-928E-A2CF949D6057}" type="parTrans" cxnId="{5DC4A70C-99A0-4BD7-913E-03CE15764CDE}">
      <dgm:prSet/>
      <dgm:spPr/>
      <dgm:t>
        <a:bodyPr/>
        <a:lstStyle/>
        <a:p>
          <a:endParaRPr lang="lv-LV"/>
        </a:p>
      </dgm:t>
    </dgm:pt>
    <dgm:pt modelId="{C79353AB-192C-4A77-B7E8-5D4B6EBD44DB}" type="sibTrans" cxnId="{5DC4A70C-99A0-4BD7-913E-03CE15764CDE}">
      <dgm:prSet/>
      <dgm:spPr/>
      <dgm:t>
        <a:bodyPr/>
        <a:lstStyle/>
        <a:p>
          <a:endParaRPr lang="lv-LV"/>
        </a:p>
      </dgm:t>
    </dgm:pt>
    <dgm:pt modelId="{5B4434EC-A77D-4F67-8559-EDD90F3D19ED}">
      <dgm:prSet phldrT="[Teksts]" custT="1"/>
      <dgm:spPr/>
      <dgm:t>
        <a:bodyPr/>
        <a:lstStyle/>
        <a:p>
          <a:pPr algn="ctr"/>
          <a:r>
            <a:rPr lang="lv-LV" sz="3600" b="1" dirty="0" smtClean="0"/>
            <a:t>Ieinteresēts, entuziasma pilns skolotājs</a:t>
          </a:r>
          <a:endParaRPr lang="lv-LV" sz="3600" b="1" dirty="0"/>
        </a:p>
      </dgm:t>
    </dgm:pt>
    <dgm:pt modelId="{1D586F1B-209F-48AF-8D85-EAD58A655356}" type="parTrans" cxnId="{1FBD624E-9679-45E3-86B4-4864E9561041}">
      <dgm:prSet/>
      <dgm:spPr/>
      <dgm:t>
        <a:bodyPr/>
        <a:lstStyle/>
        <a:p>
          <a:endParaRPr lang="lv-LV"/>
        </a:p>
      </dgm:t>
    </dgm:pt>
    <dgm:pt modelId="{D46A98D4-E56F-4E5A-BFFA-DC2873969D3C}" type="sibTrans" cxnId="{1FBD624E-9679-45E3-86B4-4864E9561041}">
      <dgm:prSet/>
      <dgm:spPr/>
      <dgm:t>
        <a:bodyPr/>
        <a:lstStyle/>
        <a:p>
          <a:endParaRPr lang="lv-LV"/>
        </a:p>
      </dgm:t>
    </dgm:pt>
    <dgm:pt modelId="{77295F03-B2E3-4351-AD51-56252429D1C1}" type="pres">
      <dgm:prSet presAssocID="{E351FBEC-D323-48F1-B734-E06B970917F9}" presName="Name0" presStyleCnt="0">
        <dgm:presLayoutVars>
          <dgm:chMax val="2"/>
          <dgm:chPref val="2"/>
          <dgm:animLvl val="lvl"/>
        </dgm:presLayoutVars>
      </dgm:prSet>
      <dgm:spPr/>
      <dgm:t>
        <a:bodyPr/>
        <a:lstStyle/>
        <a:p>
          <a:endParaRPr lang="lv-LV"/>
        </a:p>
      </dgm:t>
    </dgm:pt>
    <dgm:pt modelId="{AFEEC654-B45F-4BA8-BB81-C61D0B83926C}" type="pres">
      <dgm:prSet presAssocID="{E351FBEC-D323-48F1-B734-E06B970917F9}" presName="LeftText" presStyleLbl="revTx" presStyleIdx="0" presStyleCnt="0">
        <dgm:presLayoutVars>
          <dgm:bulletEnabled val="1"/>
        </dgm:presLayoutVars>
      </dgm:prSet>
      <dgm:spPr/>
      <dgm:t>
        <a:bodyPr/>
        <a:lstStyle/>
        <a:p>
          <a:endParaRPr lang="lv-LV"/>
        </a:p>
      </dgm:t>
    </dgm:pt>
    <dgm:pt modelId="{67895740-31CE-48AE-A744-65496DA4CC20}" type="pres">
      <dgm:prSet presAssocID="{E351FBEC-D323-48F1-B734-E06B970917F9}" presName="LeftNode" presStyleLbl="bgImgPlace1" presStyleIdx="0" presStyleCnt="2" custScaleX="214828" custScaleY="62177" custLinFactNeighborX="-57099" custLinFactNeighborY="-1023">
        <dgm:presLayoutVars>
          <dgm:chMax val="2"/>
          <dgm:chPref val="2"/>
        </dgm:presLayoutVars>
      </dgm:prSet>
      <dgm:spPr/>
      <dgm:t>
        <a:bodyPr/>
        <a:lstStyle/>
        <a:p>
          <a:endParaRPr lang="lv-LV"/>
        </a:p>
      </dgm:t>
    </dgm:pt>
    <dgm:pt modelId="{5C09AF65-AF57-4ABA-85A0-79BC06CF7BAD}" type="pres">
      <dgm:prSet presAssocID="{E351FBEC-D323-48F1-B734-E06B970917F9}" presName="RightText" presStyleLbl="revTx" presStyleIdx="0" presStyleCnt="0">
        <dgm:presLayoutVars>
          <dgm:bulletEnabled val="1"/>
        </dgm:presLayoutVars>
      </dgm:prSet>
      <dgm:spPr/>
      <dgm:t>
        <a:bodyPr/>
        <a:lstStyle/>
        <a:p>
          <a:endParaRPr lang="lv-LV"/>
        </a:p>
      </dgm:t>
    </dgm:pt>
    <dgm:pt modelId="{68306E62-6415-47EA-8942-5DA69211809A}" type="pres">
      <dgm:prSet presAssocID="{E351FBEC-D323-48F1-B734-E06B970917F9}" presName="RightNode" presStyleLbl="bgImgPlace1" presStyleIdx="1" presStyleCnt="2" custScaleX="214649" custScaleY="62885" custLinFactNeighborX="76151" custLinFactNeighborY="-1377">
        <dgm:presLayoutVars>
          <dgm:chMax val="0"/>
          <dgm:chPref val="0"/>
        </dgm:presLayoutVars>
      </dgm:prSet>
      <dgm:spPr/>
      <dgm:t>
        <a:bodyPr/>
        <a:lstStyle/>
        <a:p>
          <a:endParaRPr lang="lv-LV"/>
        </a:p>
      </dgm:t>
    </dgm:pt>
    <dgm:pt modelId="{C48D9B02-B3EB-4846-A604-2388B28EC3A5}" type="pres">
      <dgm:prSet presAssocID="{E351FBEC-D323-48F1-B734-E06B970917F9}" presName="TopArrow" presStyleLbl="node1" presStyleIdx="0" presStyleCnt="2" custScaleX="164804" custLinFactNeighborY="27752"/>
      <dgm:spPr/>
    </dgm:pt>
    <dgm:pt modelId="{2545DDBB-DF52-44AE-92EB-289931CBE637}" type="pres">
      <dgm:prSet presAssocID="{E351FBEC-D323-48F1-B734-E06B970917F9}" presName="BottomArrow" presStyleLbl="node1" presStyleIdx="1" presStyleCnt="2" custScaleX="156250" custLinFactNeighborY="-30668"/>
      <dgm:spPr/>
    </dgm:pt>
  </dgm:ptLst>
  <dgm:cxnLst>
    <dgm:cxn modelId="{1FBD624E-9679-45E3-86B4-4864E9561041}" srcId="{E351FBEC-D323-48F1-B734-E06B970917F9}" destId="{5B4434EC-A77D-4F67-8559-EDD90F3D19ED}" srcOrd="1" destOrd="0" parTransId="{1D586F1B-209F-48AF-8D85-EAD58A655356}" sibTransId="{D46A98D4-E56F-4E5A-BFFA-DC2873969D3C}"/>
    <dgm:cxn modelId="{272EA249-2E7A-4FFE-B096-35EAF83D2C70}" type="presOf" srcId="{5B4434EC-A77D-4F67-8559-EDD90F3D19ED}" destId="{68306E62-6415-47EA-8942-5DA69211809A}" srcOrd="1" destOrd="0" presId="urn:microsoft.com/office/officeart/2009/layout/ReverseList"/>
    <dgm:cxn modelId="{5A2F3038-A4E2-4137-9EA0-462E68D86C39}" type="presOf" srcId="{E351FBEC-D323-48F1-B734-E06B970917F9}" destId="{77295F03-B2E3-4351-AD51-56252429D1C1}" srcOrd="0" destOrd="0" presId="urn:microsoft.com/office/officeart/2009/layout/ReverseList"/>
    <dgm:cxn modelId="{F44F0706-94A8-4C5E-85BF-EC8E7202F3AC}" type="presOf" srcId="{F88317E8-D913-475D-B864-C1E0FAFCB291}" destId="{AFEEC654-B45F-4BA8-BB81-C61D0B83926C}" srcOrd="0" destOrd="0" presId="urn:microsoft.com/office/officeart/2009/layout/ReverseList"/>
    <dgm:cxn modelId="{5DC4A70C-99A0-4BD7-913E-03CE15764CDE}" srcId="{E351FBEC-D323-48F1-B734-E06B970917F9}" destId="{F88317E8-D913-475D-B864-C1E0FAFCB291}" srcOrd="0" destOrd="0" parTransId="{3CC9577B-FA64-46AE-928E-A2CF949D6057}" sibTransId="{C79353AB-192C-4A77-B7E8-5D4B6EBD44DB}"/>
    <dgm:cxn modelId="{62C9513A-EE67-46F4-83D0-B0250FA1653F}" type="presOf" srcId="{F88317E8-D913-475D-B864-C1E0FAFCB291}" destId="{67895740-31CE-48AE-A744-65496DA4CC20}" srcOrd="1" destOrd="0" presId="urn:microsoft.com/office/officeart/2009/layout/ReverseList"/>
    <dgm:cxn modelId="{F637EBD7-A1FA-4DCC-B58A-807B8D93EE4D}" type="presOf" srcId="{5B4434EC-A77D-4F67-8559-EDD90F3D19ED}" destId="{5C09AF65-AF57-4ABA-85A0-79BC06CF7BAD}" srcOrd="0" destOrd="0" presId="urn:microsoft.com/office/officeart/2009/layout/ReverseList"/>
    <dgm:cxn modelId="{F27FB459-A9C5-4847-803B-4EB9EB7B9E6A}" type="presParOf" srcId="{77295F03-B2E3-4351-AD51-56252429D1C1}" destId="{AFEEC654-B45F-4BA8-BB81-C61D0B83926C}" srcOrd="0" destOrd="0" presId="urn:microsoft.com/office/officeart/2009/layout/ReverseList"/>
    <dgm:cxn modelId="{AAB4EA4A-9FDE-44CF-879E-9D4A003C333F}" type="presParOf" srcId="{77295F03-B2E3-4351-AD51-56252429D1C1}" destId="{67895740-31CE-48AE-A744-65496DA4CC20}" srcOrd="1" destOrd="0" presId="urn:microsoft.com/office/officeart/2009/layout/ReverseList"/>
    <dgm:cxn modelId="{7D0A9F48-F8BF-43AE-B1ED-2FD4466E0618}" type="presParOf" srcId="{77295F03-B2E3-4351-AD51-56252429D1C1}" destId="{5C09AF65-AF57-4ABA-85A0-79BC06CF7BAD}" srcOrd="2" destOrd="0" presId="urn:microsoft.com/office/officeart/2009/layout/ReverseList"/>
    <dgm:cxn modelId="{26903922-2643-446D-9F71-921CC77AC646}" type="presParOf" srcId="{77295F03-B2E3-4351-AD51-56252429D1C1}" destId="{68306E62-6415-47EA-8942-5DA69211809A}" srcOrd="3" destOrd="0" presId="urn:microsoft.com/office/officeart/2009/layout/ReverseList"/>
    <dgm:cxn modelId="{7BD583AF-0D5B-49A9-8D78-0B8E15532DF4}" type="presParOf" srcId="{77295F03-B2E3-4351-AD51-56252429D1C1}" destId="{C48D9B02-B3EB-4846-A604-2388B28EC3A5}" srcOrd="4" destOrd="0" presId="urn:microsoft.com/office/officeart/2009/layout/ReverseList"/>
    <dgm:cxn modelId="{0A266494-0C00-462D-A152-5D837BE7C298}" type="presParOf" srcId="{77295F03-B2E3-4351-AD51-56252429D1C1}" destId="{2545DDBB-DF52-44AE-92EB-289931CBE637}"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BD3530-ABF5-4248-B39B-FF4D6F82C4FD}"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lv-LV"/>
        </a:p>
      </dgm:t>
    </dgm:pt>
    <dgm:pt modelId="{FCF4E71C-67A4-40E9-B943-865882F231F6}">
      <dgm:prSet phldrT="[Teksts]"/>
      <dgm:spPr/>
      <dgm:t>
        <a:bodyPr/>
        <a:lstStyle/>
        <a:p>
          <a:r>
            <a:rPr lang="lv-LV" b="1" dirty="0" smtClean="0"/>
            <a:t>Faktori,</a:t>
          </a:r>
          <a:br>
            <a:rPr lang="lv-LV" b="1" dirty="0" smtClean="0"/>
          </a:br>
          <a:r>
            <a:rPr lang="en-US" b="1" dirty="0" err="1" smtClean="0"/>
            <a:t>kas</a:t>
          </a:r>
          <a:r>
            <a:rPr lang="en-US" b="1" dirty="0" smtClean="0"/>
            <a:t> </a:t>
          </a:r>
          <a:r>
            <a:rPr lang="en-US" b="1" dirty="0" err="1" smtClean="0"/>
            <a:t>ietekmē</a:t>
          </a:r>
          <a:r>
            <a:rPr lang="lv-LV" b="1" dirty="0" smtClean="0"/>
            <a:t> </a:t>
          </a:r>
          <a:r>
            <a:rPr lang="en-US" b="1" dirty="0" err="1" smtClean="0"/>
            <a:t>skolas</a:t>
          </a:r>
          <a:r>
            <a:rPr lang="en-US" b="1" dirty="0" smtClean="0"/>
            <a:t> </a:t>
          </a:r>
          <a:r>
            <a:rPr lang="en-US" b="1" dirty="0" err="1" smtClean="0"/>
            <a:t>pilnveidi</a:t>
          </a:r>
          <a:endParaRPr lang="lv-LV" dirty="0"/>
        </a:p>
      </dgm:t>
    </dgm:pt>
    <dgm:pt modelId="{5D620545-F75F-4502-87E3-7E7A879DBF5C}" type="parTrans" cxnId="{87E3CC5F-D5B4-4651-8C29-CADAC844EA8A}">
      <dgm:prSet/>
      <dgm:spPr/>
      <dgm:t>
        <a:bodyPr/>
        <a:lstStyle/>
        <a:p>
          <a:endParaRPr lang="lv-LV"/>
        </a:p>
      </dgm:t>
    </dgm:pt>
    <dgm:pt modelId="{5EAFB74F-A7FB-4574-95DD-42E802AE58AA}" type="sibTrans" cxnId="{87E3CC5F-D5B4-4651-8C29-CADAC844EA8A}">
      <dgm:prSet/>
      <dgm:spPr/>
      <dgm:t>
        <a:bodyPr/>
        <a:lstStyle/>
        <a:p>
          <a:endParaRPr lang="lv-LV"/>
        </a:p>
      </dgm:t>
    </dgm:pt>
    <dgm:pt modelId="{7526A797-A587-4EC3-8697-2A9DEFBC6D8D}">
      <dgm:prSet phldrT="[Teksts]" custT="1"/>
      <dgm:spPr/>
      <dgm:t>
        <a:bodyPr/>
        <a:lstStyle/>
        <a:p>
          <a:r>
            <a:rPr lang="lv-LV" sz="1800" dirty="0" err="1" smtClean="0"/>
            <a:t>Koleģi-alitāte</a:t>
          </a:r>
          <a:endParaRPr lang="lv-LV" sz="1800" dirty="0"/>
        </a:p>
      </dgm:t>
    </dgm:pt>
    <dgm:pt modelId="{0F423ABB-0F96-4FC4-9F4E-2A43F3D4B5AA}" type="parTrans" cxnId="{560A964B-CB9A-456F-81F2-3F4B49D4D268}">
      <dgm:prSet/>
      <dgm:spPr/>
      <dgm:t>
        <a:bodyPr/>
        <a:lstStyle/>
        <a:p>
          <a:endParaRPr lang="lv-LV"/>
        </a:p>
      </dgm:t>
    </dgm:pt>
    <dgm:pt modelId="{1175C3B4-DDE6-434A-959F-92848DC0C508}" type="sibTrans" cxnId="{560A964B-CB9A-456F-81F2-3F4B49D4D268}">
      <dgm:prSet/>
      <dgm:spPr/>
      <dgm:t>
        <a:bodyPr/>
        <a:lstStyle/>
        <a:p>
          <a:endParaRPr lang="lv-LV"/>
        </a:p>
      </dgm:t>
    </dgm:pt>
    <dgm:pt modelId="{0D66145E-000A-4947-BF39-35835BBCC7D7}">
      <dgm:prSet phldrT="[Teksts]" custT="1"/>
      <dgm:spPr/>
      <dgm:t>
        <a:bodyPr/>
        <a:lstStyle/>
        <a:p>
          <a:r>
            <a:rPr lang="en-US" sz="1800" dirty="0" err="1" smtClean="0"/>
            <a:t>Reāls</a:t>
          </a:r>
          <a:r>
            <a:rPr lang="en-US" sz="1800" dirty="0" smtClean="0"/>
            <a:t> </a:t>
          </a:r>
          <a:r>
            <a:rPr lang="en-US" sz="1800" dirty="0" err="1" smtClean="0"/>
            <a:t>atbalsts</a:t>
          </a:r>
          <a:endParaRPr lang="lv-LV" sz="1800" dirty="0"/>
        </a:p>
      </dgm:t>
    </dgm:pt>
    <dgm:pt modelId="{08414AAF-78A6-461D-B7DB-CF5B6C301649}" type="parTrans" cxnId="{97203622-D152-4DDF-A520-7744441EFEF4}">
      <dgm:prSet/>
      <dgm:spPr/>
      <dgm:t>
        <a:bodyPr/>
        <a:lstStyle/>
        <a:p>
          <a:endParaRPr lang="lv-LV"/>
        </a:p>
      </dgm:t>
    </dgm:pt>
    <dgm:pt modelId="{AD495BF8-D4C4-4116-9DE3-F38A9260D3AE}" type="sibTrans" cxnId="{97203622-D152-4DDF-A520-7744441EFEF4}">
      <dgm:prSet/>
      <dgm:spPr/>
      <dgm:t>
        <a:bodyPr/>
        <a:lstStyle/>
        <a:p>
          <a:endParaRPr lang="lv-LV"/>
        </a:p>
      </dgm:t>
    </dgm:pt>
    <dgm:pt modelId="{0ED33413-20D5-4049-8F1F-8F23A7D9EF60}">
      <dgm:prSet phldrT="[Teksts]" custT="1"/>
      <dgm:spPr/>
      <dgm:t>
        <a:bodyPr/>
        <a:lstStyle/>
        <a:p>
          <a:r>
            <a:rPr lang="lv-LV" sz="1800" dirty="0" err="1" smtClean="0"/>
            <a:t>Nefor-mālās</a:t>
          </a:r>
          <a:r>
            <a:rPr lang="lv-LV" sz="1800" dirty="0" smtClean="0"/>
            <a:t> attiecības</a:t>
          </a:r>
          <a:endParaRPr lang="lv-LV" sz="1800" dirty="0"/>
        </a:p>
      </dgm:t>
    </dgm:pt>
    <dgm:pt modelId="{81623E15-32C5-4291-BCCF-7E61F89DA478}" type="parTrans" cxnId="{B99FA1C9-F53E-4423-92A4-E1632BF551E3}">
      <dgm:prSet/>
      <dgm:spPr/>
      <dgm:t>
        <a:bodyPr/>
        <a:lstStyle/>
        <a:p>
          <a:endParaRPr lang="lv-LV"/>
        </a:p>
      </dgm:t>
    </dgm:pt>
    <dgm:pt modelId="{8553C503-C15F-4B3A-A906-0A8013F282FB}" type="sibTrans" cxnId="{B99FA1C9-F53E-4423-92A4-E1632BF551E3}">
      <dgm:prSet/>
      <dgm:spPr/>
      <dgm:t>
        <a:bodyPr/>
        <a:lstStyle/>
        <a:p>
          <a:endParaRPr lang="lv-LV"/>
        </a:p>
      </dgm:t>
    </dgm:pt>
    <dgm:pt modelId="{E95BB042-2D26-4C0A-A2C9-D19F9AFFF350}">
      <dgm:prSet phldrT="[Teksts]" custT="1"/>
      <dgm:spPr/>
      <dgm:t>
        <a:bodyPr/>
        <a:lstStyle/>
        <a:p>
          <a:pPr>
            <a:lnSpc>
              <a:spcPct val="90000"/>
            </a:lnSpc>
          </a:pPr>
          <a:r>
            <a:rPr lang="lv-LV" sz="1400" dirty="0" smtClean="0"/>
            <a:t>Līdzdalība </a:t>
          </a:r>
          <a:r>
            <a:rPr lang="en-US" sz="1400" dirty="0" err="1" smtClean="0"/>
            <a:t>lēmumu</a:t>
          </a:r>
          <a:r>
            <a:rPr lang="lv-LV" sz="1400" dirty="0" smtClean="0"/>
            <a:t> pieņemšanā</a:t>
          </a:r>
          <a:endParaRPr lang="lv-LV" sz="1400" dirty="0"/>
        </a:p>
      </dgm:t>
    </dgm:pt>
    <dgm:pt modelId="{9CC9ED34-C6D4-432C-BD2E-957C2772BCB0}" type="parTrans" cxnId="{510B6078-7A5E-4087-B042-7AAF2E808AD9}">
      <dgm:prSet/>
      <dgm:spPr/>
      <dgm:t>
        <a:bodyPr/>
        <a:lstStyle/>
        <a:p>
          <a:endParaRPr lang="lv-LV"/>
        </a:p>
      </dgm:t>
    </dgm:pt>
    <dgm:pt modelId="{FD4FA5C6-70B8-4C9D-9324-283A00A7D846}" type="sibTrans" cxnId="{510B6078-7A5E-4087-B042-7AAF2E808AD9}">
      <dgm:prSet/>
      <dgm:spPr/>
      <dgm:t>
        <a:bodyPr/>
        <a:lstStyle/>
        <a:p>
          <a:endParaRPr lang="lv-LV"/>
        </a:p>
      </dgm:t>
    </dgm:pt>
    <dgm:pt modelId="{012A3903-67BF-4499-8FC7-47327145AC79}">
      <dgm:prSet phldrT="[Teksts]" custT="1"/>
      <dgm:spPr/>
      <dgm:t>
        <a:bodyPr/>
        <a:lstStyle/>
        <a:p>
          <a:r>
            <a:rPr lang="lv-LV" sz="1600" dirty="0" smtClean="0"/>
            <a:t>Uzticība un pašapziņa</a:t>
          </a:r>
          <a:endParaRPr lang="lv-LV" sz="1600" dirty="0"/>
        </a:p>
      </dgm:t>
    </dgm:pt>
    <dgm:pt modelId="{2413B166-CAA0-4C3A-9800-B6456B8079F0}" type="parTrans" cxnId="{220F2838-861F-4B8D-82F7-B8E367B74569}">
      <dgm:prSet/>
      <dgm:spPr/>
      <dgm:t>
        <a:bodyPr/>
        <a:lstStyle/>
        <a:p>
          <a:endParaRPr lang="lv-LV"/>
        </a:p>
      </dgm:t>
    </dgm:pt>
    <dgm:pt modelId="{3F601AE6-387F-4A48-8E60-7882684591D5}" type="sibTrans" cxnId="{220F2838-861F-4B8D-82F7-B8E367B74569}">
      <dgm:prSet/>
      <dgm:spPr/>
      <dgm:t>
        <a:bodyPr/>
        <a:lstStyle/>
        <a:p>
          <a:endParaRPr lang="lv-LV"/>
        </a:p>
      </dgm:t>
    </dgm:pt>
    <dgm:pt modelId="{EBC2FB95-E61E-4BB7-9B58-CA60243B6671}">
      <dgm:prSet custT="1"/>
      <dgm:spPr/>
      <dgm:t>
        <a:bodyPr/>
        <a:lstStyle/>
        <a:p>
          <a:r>
            <a:rPr lang="en-US" sz="1800" dirty="0" err="1" smtClean="0"/>
            <a:t>Inovācijas</a:t>
          </a:r>
          <a:endParaRPr lang="lv-LV" sz="1800" dirty="0"/>
        </a:p>
      </dgm:t>
    </dgm:pt>
    <dgm:pt modelId="{E05B6141-C571-484B-A01A-6A3F4145D2F9}" type="parTrans" cxnId="{D9DA833D-EE00-4065-90EC-B51970AD8FBF}">
      <dgm:prSet/>
      <dgm:spPr/>
      <dgm:t>
        <a:bodyPr/>
        <a:lstStyle/>
        <a:p>
          <a:endParaRPr lang="lv-LV"/>
        </a:p>
      </dgm:t>
    </dgm:pt>
    <dgm:pt modelId="{6FF3616F-CEEF-4431-AE1A-FC4F9791D23A}" type="sibTrans" cxnId="{D9DA833D-EE00-4065-90EC-B51970AD8FBF}">
      <dgm:prSet/>
      <dgm:spPr/>
      <dgm:t>
        <a:bodyPr/>
        <a:lstStyle/>
        <a:p>
          <a:endParaRPr lang="lv-LV"/>
        </a:p>
      </dgm:t>
    </dgm:pt>
    <dgm:pt modelId="{429406FE-2AD4-45C0-BCC3-79684834948D}">
      <dgm:prSet custT="1"/>
      <dgm:spPr/>
      <dgm:t>
        <a:bodyPr/>
        <a:lstStyle/>
        <a:p>
          <a:r>
            <a:rPr lang="lv-LV" sz="1800" dirty="0" smtClean="0"/>
            <a:t>Droša vide</a:t>
          </a:r>
          <a:endParaRPr lang="lv-LV" sz="1800" dirty="0"/>
        </a:p>
      </dgm:t>
    </dgm:pt>
    <dgm:pt modelId="{B4612D09-43F2-4B93-9CB2-0709B8EAAFE8}" type="parTrans" cxnId="{F2CFE90F-B641-49A7-B924-94A14ADA5C48}">
      <dgm:prSet/>
      <dgm:spPr/>
      <dgm:t>
        <a:bodyPr/>
        <a:lstStyle/>
        <a:p>
          <a:endParaRPr lang="lv-LV"/>
        </a:p>
      </dgm:t>
    </dgm:pt>
    <dgm:pt modelId="{2E747B9B-6B55-428D-8EDA-0F5F6EFC6BC6}" type="sibTrans" cxnId="{F2CFE90F-B641-49A7-B924-94A14ADA5C48}">
      <dgm:prSet/>
      <dgm:spPr/>
      <dgm:t>
        <a:bodyPr/>
        <a:lstStyle/>
        <a:p>
          <a:endParaRPr lang="lv-LV"/>
        </a:p>
      </dgm:t>
    </dgm:pt>
    <dgm:pt modelId="{CE1891D1-A31F-44CB-8B51-DB82AA55C408}">
      <dgm:prSet custT="1"/>
      <dgm:spPr/>
      <dgm:t>
        <a:bodyPr/>
        <a:lstStyle/>
        <a:p>
          <a:r>
            <a:rPr lang="en-US" sz="1800" dirty="0" err="1" smtClean="0"/>
            <a:t>Tradī</a:t>
          </a:r>
          <a:r>
            <a:rPr lang="lv-LV" sz="1800" dirty="0" smtClean="0"/>
            <a:t>-</a:t>
          </a:r>
          <a:r>
            <a:rPr lang="en-US" sz="1800" dirty="0" err="1" smtClean="0"/>
            <a:t>cijas</a:t>
          </a:r>
          <a:endParaRPr lang="lv-LV" sz="1800" dirty="0"/>
        </a:p>
      </dgm:t>
    </dgm:pt>
    <dgm:pt modelId="{AA854440-EA83-448D-8FC2-97E187FF975B}" type="parTrans" cxnId="{1146405E-7F3A-47B8-B146-A7002390A794}">
      <dgm:prSet/>
      <dgm:spPr/>
      <dgm:t>
        <a:bodyPr/>
        <a:lstStyle/>
        <a:p>
          <a:endParaRPr lang="lv-LV"/>
        </a:p>
      </dgm:t>
    </dgm:pt>
    <dgm:pt modelId="{A1525F68-2044-4931-99E0-254784C4F648}" type="sibTrans" cxnId="{1146405E-7F3A-47B8-B146-A7002390A794}">
      <dgm:prSet/>
      <dgm:spPr/>
      <dgm:t>
        <a:bodyPr/>
        <a:lstStyle/>
        <a:p>
          <a:endParaRPr lang="lv-LV"/>
        </a:p>
      </dgm:t>
    </dgm:pt>
    <dgm:pt modelId="{162A8412-D1AB-4914-B12D-098EC8ED410F}">
      <dgm:prSet custT="1"/>
      <dgm:spPr/>
      <dgm:t>
        <a:bodyPr/>
        <a:lstStyle/>
        <a:p>
          <a:r>
            <a:rPr lang="en-US" sz="1800" dirty="0" err="1" smtClean="0"/>
            <a:t>Godprātība</a:t>
          </a:r>
          <a:endParaRPr lang="lv-LV" sz="1800" dirty="0"/>
        </a:p>
      </dgm:t>
    </dgm:pt>
    <dgm:pt modelId="{1AD73EC5-5225-4594-AF3A-25E572EF61BE}" type="parTrans" cxnId="{99CE0AEF-C6DE-4081-9C29-BF8A2C45EFB8}">
      <dgm:prSet/>
      <dgm:spPr/>
      <dgm:t>
        <a:bodyPr/>
        <a:lstStyle/>
        <a:p>
          <a:endParaRPr lang="lv-LV"/>
        </a:p>
      </dgm:t>
    </dgm:pt>
    <dgm:pt modelId="{5E690C2A-A711-47DC-AED5-C539494EC505}" type="sibTrans" cxnId="{99CE0AEF-C6DE-4081-9C29-BF8A2C45EFB8}">
      <dgm:prSet/>
      <dgm:spPr/>
      <dgm:t>
        <a:bodyPr/>
        <a:lstStyle/>
        <a:p>
          <a:endParaRPr lang="lv-LV"/>
        </a:p>
      </dgm:t>
    </dgm:pt>
    <dgm:pt modelId="{95F85C7F-9B65-4280-8187-802B46E07784}">
      <dgm:prSet phldrT="[Teksts]" custT="1"/>
      <dgm:spPr/>
      <dgm:t>
        <a:bodyPr/>
        <a:lstStyle/>
        <a:p>
          <a:r>
            <a:rPr lang="en-US" sz="1800" dirty="0" err="1" smtClean="0"/>
            <a:t>Atvērtība</a:t>
          </a:r>
          <a:r>
            <a:rPr lang="en-US" sz="1800" dirty="0" smtClean="0"/>
            <a:t> </a:t>
          </a:r>
          <a:r>
            <a:rPr lang="en-US" sz="1800" dirty="0" err="1" smtClean="0"/>
            <a:t>sarun</a:t>
          </a:r>
          <a:r>
            <a:rPr lang="lv-LV" sz="1800" dirty="0" err="1" smtClean="0"/>
            <a:t>ām</a:t>
          </a:r>
          <a:endParaRPr lang="lv-LV" sz="1800" dirty="0"/>
        </a:p>
      </dgm:t>
    </dgm:pt>
    <dgm:pt modelId="{06621386-AEEB-44CC-BDD9-2ABC3D485557}" type="parTrans" cxnId="{2EB98198-5981-445D-BFF2-A04828F09174}">
      <dgm:prSet/>
      <dgm:spPr/>
      <dgm:t>
        <a:bodyPr/>
        <a:lstStyle/>
        <a:p>
          <a:endParaRPr lang="lv-LV"/>
        </a:p>
      </dgm:t>
    </dgm:pt>
    <dgm:pt modelId="{0B8DE037-B773-4B86-A419-7FA568280590}" type="sibTrans" cxnId="{2EB98198-5981-445D-BFF2-A04828F09174}">
      <dgm:prSet/>
      <dgm:spPr/>
      <dgm:t>
        <a:bodyPr/>
        <a:lstStyle/>
        <a:p>
          <a:endParaRPr lang="lv-LV"/>
        </a:p>
      </dgm:t>
    </dgm:pt>
    <dgm:pt modelId="{83BF08AA-6537-4733-8F1D-753EF7742DC0}" type="pres">
      <dgm:prSet presAssocID="{F2BD3530-ABF5-4248-B39B-FF4D6F82C4FD}" presName="Name0" presStyleCnt="0">
        <dgm:presLayoutVars>
          <dgm:chMax val="1"/>
          <dgm:dir/>
          <dgm:animLvl val="ctr"/>
          <dgm:resizeHandles val="exact"/>
        </dgm:presLayoutVars>
      </dgm:prSet>
      <dgm:spPr/>
      <dgm:t>
        <a:bodyPr/>
        <a:lstStyle/>
        <a:p>
          <a:endParaRPr lang="lv-LV"/>
        </a:p>
      </dgm:t>
    </dgm:pt>
    <dgm:pt modelId="{0282A844-3885-4C27-AFA8-A7E425ECAAE8}" type="pres">
      <dgm:prSet presAssocID="{FCF4E71C-67A4-40E9-B943-865882F231F6}" presName="centerShape" presStyleLbl="node0" presStyleIdx="0" presStyleCnt="1" custScaleX="159614" custScaleY="169912"/>
      <dgm:spPr/>
      <dgm:t>
        <a:bodyPr/>
        <a:lstStyle/>
        <a:p>
          <a:endParaRPr lang="lv-LV"/>
        </a:p>
      </dgm:t>
    </dgm:pt>
    <dgm:pt modelId="{FC4125D0-6FF5-47A5-9991-47678E9619F6}" type="pres">
      <dgm:prSet presAssocID="{0F423ABB-0F96-4FC4-9F4E-2A43F3D4B5AA}" presName="parTrans" presStyleLbl="sibTrans2D1" presStyleIdx="0" presStyleCnt="10"/>
      <dgm:spPr/>
      <dgm:t>
        <a:bodyPr/>
        <a:lstStyle/>
        <a:p>
          <a:endParaRPr lang="lv-LV"/>
        </a:p>
      </dgm:t>
    </dgm:pt>
    <dgm:pt modelId="{0A971994-D87B-4621-8C8D-6FB33D06BA30}" type="pres">
      <dgm:prSet presAssocID="{0F423ABB-0F96-4FC4-9F4E-2A43F3D4B5AA}" presName="connectorText" presStyleLbl="sibTrans2D1" presStyleIdx="0" presStyleCnt="10"/>
      <dgm:spPr/>
      <dgm:t>
        <a:bodyPr/>
        <a:lstStyle/>
        <a:p>
          <a:endParaRPr lang="lv-LV"/>
        </a:p>
      </dgm:t>
    </dgm:pt>
    <dgm:pt modelId="{A695B4BF-127A-4460-8A56-714544DFA275}" type="pres">
      <dgm:prSet presAssocID="{7526A797-A587-4EC3-8697-2A9DEFBC6D8D}" presName="node" presStyleLbl="node1" presStyleIdx="0" presStyleCnt="10" custScaleX="122271" custScaleY="93312">
        <dgm:presLayoutVars>
          <dgm:bulletEnabled val="1"/>
        </dgm:presLayoutVars>
      </dgm:prSet>
      <dgm:spPr/>
      <dgm:t>
        <a:bodyPr/>
        <a:lstStyle/>
        <a:p>
          <a:endParaRPr lang="lv-LV"/>
        </a:p>
      </dgm:t>
    </dgm:pt>
    <dgm:pt modelId="{98F2148F-7EF5-4E23-B848-61443E10D088}" type="pres">
      <dgm:prSet presAssocID="{08414AAF-78A6-461D-B7DB-CF5B6C301649}" presName="parTrans" presStyleLbl="sibTrans2D1" presStyleIdx="1" presStyleCnt="10"/>
      <dgm:spPr/>
      <dgm:t>
        <a:bodyPr/>
        <a:lstStyle/>
        <a:p>
          <a:endParaRPr lang="lv-LV"/>
        </a:p>
      </dgm:t>
    </dgm:pt>
    <dgm:pt modelId="{875A2F4D-2F08-48BA-B62A-9530BB1E728A}" type="pres">
      <dgm:prSet presAssocID="{08414AAF-78A6-461D-B7DB-CF5B6C301649}" presName="connectorText" presStyleLbl="sibTrans2D1" presStyleIdx="1" presStyleCnt="10"/>
      <dgm:spPr/>
      <dgm:t>
        <a:bodyPr/>
        <a:lstStyle/>
        <a:p>
          <a:endParaRPr lang="lv-LV"/>
        </a:p>
      </dgm:t>
    </dgm:pt>
    <dgm:pt modelId="{A1A91DB0-E481-4529-98F1-94D990D9D956}" type="pres">
      <dgm:prSet presAssocID="{0D66145E-000A-4947-BF39-35835BBCC7D7}" presName="node" presStyleLbl="node1" presStyleIdx="1" presStyleCnt="10" custScaleX="122271" custScaleY="93312">
        <dgm:presLayoutVars>
          <dgm:bulletEnabled val="1"/>
        </dgm:presLayoutVars>
      </dgm:prSet>
      <dgm:spPr/>
      <dgm:t>
        <a:bodyPr/>
        <a:lstStyle/>
        <a:p>
          <a:endParaRPr lang="lv-LV"/>
        </a:p>
      </dgm:t>
    </dgm:pt>
    <dgm:pt modelId="{020A27A0-DA47-4D04-B34C-40DA2461482C}" type="pres">
      <dgm:prSet presAssocID="{81623E15-32C5-4291-BCCF-7E61F89DA478}" presName="parTrans" presStyleLbl="sibTrans2D1" presStyleIdx="2" presStyleCnt="10"/>
      <dgm:spPr/>
      <dgm:t>
        <a:bodyPr/>
        <a:lstStyle/>
        <a:p>
          <a:endParaRPr lang="lv-LV"/>
        </a:p>
      </dgm:t>
    </dgm:pt>
    <dgm:pt modelId="{CFCD0402-7DB8-4FBD-84C6-5C3ACEF8FD7C}" type="pres">
      <dgm:prSet presAssocID="{81623E15-32C5-4291-BCCF-7E61F89DA478}" presName="connectorText" presStyleLbl="sibTrans2D1" presStyleIdx="2" presStyleCnt="10"/>
      <dgm:spPr/>
      <dgm:t>
        <a:bodyPr/>
        <a:lstStyle/>
        <a:p>
          <a:endParaRPr lang="lv-LV"/>
        </a:p>
      </dgm:t>
    </dgm:pt>
    <dgm:pt modelId="{8F0E856C-07A6-4090-88EE-6FF92617BEB8}" type="pres">
      <dgm:prSet presAssocID="{0ED33413-20D5-4049-8F1F-8F23A7D9EF60}" presName="node" presStyleLbl="node1" presStyleIdx="2" presStyleCnt="10" custScaleX="122271" custScaleY="93312">
        <dgm:presLayoutVars>
          <dgm:bulletEnabled val="1"/>
        </dgm:presLayoutVars>
      </dgm:prSet>
      <dgm:spPr/>
      <dgm:t>
        <a:bodyPr/>
        <a:lstStyle/>
        <a:p>
          <a:endParaRPr lang="lv-LV"/>
        </a:p>
      </dgm:t>
    </dgm:pt>
    <dgm:pt modelId="{C198D522-DA7D-4E6B-82C5-A5285AEE8D1F}" type="pres">
      <dgm:prSet presAssocID="{9CC9ED34-C6D4-432C-BD2E-957C2772BCB0}" presName="parTrans" presStyleLbl="sibTrans2D1" presStyleIdx="3" presStyleCnt="10"/>
      <dgm:spPr/>
      <dgm:t>
        <a:bodyPr/>
        <a:lstStyle/>
        <a:p>
          <a:endParaRPr lang="lv-LV"/>
        </a:p>
      </dgm:t>
    </dgm:pt>
    <dgm:pt modelId="{7AE2D6B5-FE69-47D3-A251-EB37403AED18}" type="pres">
      <dgm:prSet presAssocID="{9CC9ED34-C6D4-432C-BD2E-957C2772BCB0}" presName="connectorText" presStyleLbl="sibTrans2D1" presStyleIdx="3" presStyleCnt="10"/>
      <dgm:spPr/>
      <dgm:t>
        <a:bodyPr/>
        <a:lstStyle/>
        <a:p>
          <a:endParaRPr lang="lv-LV"/>
        </a:p>
      </dgm:t>
    </dgm:pt>
    <dgm:pt modelId="{592DF11E-FAE3-4D90-99F6-B0EDD557CFFC}" type="pres">
      <dgm:prSet presAssocID="{E95BB042-2D26-4C0A-A2C9-D19F9AFFF350}" presName="node" presStyleLbl="node1" presStyleIdx="3" presStyleCnt="10" custScaleX="122271" custScaleY="93312">
        <dgm:presLayoutVars>
          <dgm:bulletEnabled val="1"/>
        </dgm:presLayoutVars>
      </dgm:prSet>
      <dgm:spPr/>
      <dgm:t>
        <a:bodyPr/>
        <a:lstStyle/>
        <a:p>
          <a:endParaRPr lang="lv-LV"/>
        </a:p>
      </dgm:t>
    </dgm:pt>
    <dgm:pt modelId="{60E55304-0E8A-4FA4-A952-489974C3CE24}" type="pres">
      <dgm:prSet presAssocID="{2413B166-CAA0-4C3A-9800-B6456B8079F0}" presName="parTrans" presStyleLbl="sibTrans2D1" presStyleIdx="4" presStyleCnt="10"/>
      <dgm:spPr/>
      <dgm:t>
        <a:bodyPr/>
        <a:lstStyle/>
        <a:p>
          <a:endParaRPr lang="lv-LV"/>
        </a:p>
      </dgm:t>
    </dgm:pt>
    <dgm:pt modelId="{67AA8528-AB79-4C15-8FE1-99909833A1D4}" type="pres">
      <dgm:prSet presAssocID="{2413B166-CAA0-4C3A-9800-B6456B8079F0}" presName="connectorText" presStyleLbl="sibTrans2D1" presStyleIdx="4" presStyleCnt="10"/>
      <dgm:spPr/>
      <dgm:t>
        <a:bodyPr/>
        <a:lstStyle/>
        <a:p>
          <a:endParaRPr lang="lv-LV"/>
        </a:p>
      </dgm:t>
    </dgm:pt>
    <dgm:pt modelId="{1112140D-95D6-48CF-BCC5-240AA697B89A}" type="pres">
      <dgm:prSet presAssocID="{012A3903-67BF-4499-8FC7-47327145AC79}" presName="node" presStyleLbl="node1" presStyleIdx="4" presStyleCnt="10" custScaleX="122271" custScaleY="93312">
        <dgm:presLayoutVars>
          <dgm:bulletEnabled val="1"/>
        </dgm:presLayoutVars>
      </dgm:prSet>
      <dgm:spPr/>
      <dgm:t>
        <a:bodyPr/>
        <a:lstStyle/>
        <a:p>
          <a:endParaRPr lang="lv-LV"/>
        </a:p>
      </dgm:t>
    </dgm:pt>
    <dgm:pt modelId="{B329B9B1-A320-41A5-8E57-5F84AC204CC8}" type="pres">
      <dgm:prSet presAssocID="{06621386-AEEB-44CC-BDD9-2ABC3D485557}" presName="parTrans" presStyleLbl="sibTrans2D1" presStyleIdx="5" presStyleCnt="10"/>
      <dgm:spPr/>
      <dgm:t>
        <a:bodyPr/>
        <a:lstStyle/>
        <a:p>
          <a:endParaRPr lang="lv-LV"/>
        </a:p>
      </dgm:t>
    </dgm:pt>
    <dgm:pt modelId="{F2F4CB5D-AF88-411E-ACA5-BF24D1D148A1}" type="pres">
      <dgm:prSet presAssocID="{06621386-AEEB-44CC-BDD9-2ABC3D485557}" presName="connectorText" presStyleLbl="sibTrans2D1" presStyleIdx="5" presStyleCnt="10"/>
      <dgm:spPr/>
      <dgm:t>
        <a:bodyPr/>
        <a:lstStyle/>
        <a:p>
          <a:endParaRPr lang="lv-LV"/>
        </a:p>
      </dgm:t>
    </dgm:pt>
    <dgm:pt modelId="{81A2E01A-2E49-4F5D-9137-CFED3B2596CE}" type="pres">
      <dgm:prSet presAssocID="{95F85C7F-9B65-4280-8187-802B46E07784}" presName="node" presStyleLbl="node1" presStyleIdx="5" presStyleCnt="10" custScaleX="122285" custScaleY="93312">
        <dgm:presLayoutVars>
          <dgm:bulletEnabled val="1"/>
        </dgm:presLayoutVars>
      </dgm:prSet>
      <dgm:spPr/>
      <dgm:t>
        <a:bodyPr/>
        <a:lstStyle/>
        <a:p>
          <a:endParaRPr lang="lv-LV"/>
        </a:p>
      </dgm:t>
    </dgm:pt>
    <dgm:pt modelId="{C002E4BF-9828-439E-BD1F-23108BF38AAD}" type="pres">
      <dgm:prSet presAssocID="{E05B6141-C571-484B-A01A-6A3F4145D2F9}" presName="parTrans" presStyleLbl="sibTrans2D1" presStyleIdx="6" presStyleCnt="10"/>
      <dgm:spPr/>
      <dgm:t>
        <a:bodyPr/>
        <a:lstStyle/>
        <a:p>
          <a:endParaRPr lang="lv-LV"/>
        </a:p>
      </dgm:t>
    </dgm:pt>
    <dgm:pt modelId="{ACE6B679-F778-454D-8A82-CB33E0996B7E}" type="pres">
      <dgm:prSet presAssocID="{E05B6141-C571-484B-A01A-6A3F4145D2F9}" presName="connectorText" presStyleLbl="sibTrans2D1" presStyleIdx="6" presStyleCnt="10"/>
      <dgm:spPr/>
      <dgm:t>
        <a:bodyPr/>
        <a:lstStyle/>
        <a:p>
          <a:endParaRPr lang="lv-LV"/>
        </a:p>
      </dgm:t>
    </dgm:pt>
    <dgm:pt modelId="{24050583-5C62-4D98-A728-48664091C0D9}" type="pres">
      <dgm:prSet presAssocID="{EBC2FB95-E61E-4BB7-9B58-CA60243B6671}" presName="node" presStyleLbl="node1" presStyleIdx="6" presStyleCnt="10" custScaleX="122271" custScaleY="93312">
        <dgm:presLayoutVars>
          <dgm:bulletEnabled val="1"/>
        </dgm:presLayoutVars>
      </dgm:prSet>
      <dgm:spPr/>
      <dgm:t>
        <a:bodyPr/>
        <a:lstStyle/>
        <a:p>
          <a:endParaRPr lang="lv-LV"/>
        </a:p>
      </dgm:t>
    </dgm:pt>
    <dgm:pt modelId="{ACF96481-3239-4536-A1EF-6F94B6A7465F}" type="pres">
      <dgm:prSet presAssocID="{B4612D09-43F2-4B93-9CB2-0709B8EAAFE8}" presName="parTrans" presStyleLbl="sibTrans2D1" presStyleIdx="7" presStyleCnt="10"/>
      <dgm:spPr/>
      <dgm:t>
        <a:bodyPr/>
        <a:lstStyle/>
        <a:p>
          <a:endParaRPr lang="lv-LV"/>
        </a:p>
      </dgm:t>
    </dgm:pt>
    <dgm:pt modelId="{FDE9F999-A5AE-48DB-8410-8FA767B90E63}" type="pres">
      <dgm:prSet presAssocID="{B4612D09-43F2-4B93-9CB2-0709B8EAAFE8}" presName="connectorText" presStyleLbl="sibTrans2D1" presStyleIdx="7" presStyleCnt="10"/>
      <dgm:spPr/>
      <dgm:t>
        <a:bodyPr/>
        <a:lstStyle/>
        <a:p>
          <a:endParaRPr lang="lv-LV"/>
        </a:p>
      </dgm:t>
    </dgm:pt>
    <dgm:pt modelId="{EB878562-3FF5-4729-9E93-BD3CD59D4013}" type="pres">
      <dgm:prSet presAssocID="{429406FE-2AD4-45C0-BCC3-79684834948D}" presName="node" presStyleLbl="node1" presStyleIdx="7" presStyleCnt="10" custScaleX="122271" custScaleY="93312">
        <dgm:presLayoutVars>
          <dgm:bulletEnabled val="1"/>
        </dgm:presLayoutVars>
      </dgm:prSet>
      <dgm:spPr/>
      <dgm:t>
        <a:bodyPr/>
        <a:lstStyle/>
        <a:p>
          <a:endParaRPr lang="lv-LV"/>
        </a:p>
      </dgm:t>
    </dgm:pt>
    <dgm:pt modelId="{8B5A0567-0043-4FD7-A6A6-3B69FB4818F3}" type="pres">
      <dgm:prSet presAssocID="{AA854440-EA83-448D-8FC2-97E187FF975B}" presName="parTrans" presStyleLbl="sibTrans2D1" presStyleIdx="8" presStyleCnt="10"/>
      <dgm:spPr/>
      <dgm:t>
        <a:bodyPr/>
        <a:lstStyle/>
        <a:p>
          <a:endParaRPr lang="lv-LV"/>
        </a:p>
      </dgm:t>
    </dgm:pt>
    <dgm:pt modelId="{4F1A20F7-6850-414F-9288-D9C5EF9D0D72}" type="pres">
      <dgm:prSet presAssocID="{AA854440-EA83-448D-8FC2-97E187FF975B}" presName="connectorText" presStyleLbl="sibTrans2D1" presStyleIdx="8" presStyleCnt="10"/>
      <dgm:spPr/>
      <dgm:t>
        <a:bodyPr/>
        <a:lstStyle/>
        <a:p>
          <a:endParaRPr lang="lv-LV"/>
        </a:p>
      </dgm:t>
    </dgm:pt>
    <dgm:pt modelId="{6B2486FA-6027-4F01-BBDA-A96E5E034DDC}" type="pres">
      <dgm:prSet presAssocID="{CE1891D1-A31F-44CB-8B51-DB82AA55C408}" presName="node" presStyleLbl="node1" presStyleIdx="8" presStyleCnt="10" custScaleX="122271" custScaleY="93312">
        <dgm:presLayoutVars>
          <dgm:bulletEnabled val="1"/>
        </dgm:presLayoutVars>
      </dgm:prSet>
      <dgm:spPr/>
      <dgm:t>
        <a:bodyPr/>
        <a:lstStyle/>
        <a:p>
          <a:endParaRPr lang="lv-LV"/>
        </a:p>
      </dgm:t>
    </dgm:pt>
    <dgm:pt modelId="{F5422697-D788-4935-9CD8-2B794B7ED88E}" type="pres">
      <dgm:prSet presAssocID="{1AD73EC5-5225-4594-AF3A-25E572EF61BE}" presName="parTrans" presStyleLbl="sibTrans2D1" presStyleIdx="9" presStyleCnt="10"/>
      <dgm:spPr/>
      <dgm:t>
        <a:bodyPr/>
        <a:lstStyle/>
        <a:p>
          <a:endParaRPr lang="lv-LV"/>
        </a:p>
      </dgm:t>
    </dgm:pt>
    <dgm:pt modelId="{2820578E-2EA6-4501-A449-F7DDB1535FCA}" type="pres">
      <dgm:prSet presAssocID="{1AD73EC5-5225-4594-AF3A-25E572EF61BE}" presName="connectorText" presStyleLbl="sibTrans2D1" presStyleIdx="9" presStyleCnt="10"/>
      <dgm:spPr/>
      <dgm:t>
        <a:bodyPr/>
        <a:lstStyle/>
        <a:p>
          <a:endParaRPr lang="lv-LV"/>
        </a:p>
      </dgm:t>
    </dgm:pt>
    <dgm:pt modelId="{59866E43-A42E-43E1-80AC-488B0DD0DCE8}" type="pres">
      <dgm:prSet presAssocID="{162A8412-D1AB-4914-B12D-098EC8ED410F}" presName="node" presStyleLbl="node1" presStyleIdx="9" presStyleCnt="10" custScaleX="122271" custScaleY="93312">
        <dgm:presLayoutVars>
          <dgm:bulletEnabled val="1"/>
        </dgm:presLayoutVars>
      </dgm:prSet>
      <dgm:spPr/>
      <dgm:t>
        <a:bodyPr/>
        <a:lstStyle/>
        <a:p>
          <a:endParaRPr lang="lv-LV"/>
        </a:p>
      </dgm:t>
    </dgm:pt>
  </dgm:ptLst>
  <dgm:cxnLst>
    <dgm:cxn modelId="{1146405E-7F3A-47B8-B146-A7002390A794}" srcId="{FCF4E71C-67A4-40E9-B943-865882F231F6}" destId="{CE1891D1-A31F-44CB-8B51-DB82AA55C408}" srcOrd="8" destOrd="0" parTransId="{AA854440-EA83-448D-8FC2-97E187FF975B}" sibTransId="{A1525F68-2044-4931-99E0-254784C4F648}"/>
    <dgm:cxn modelId="{EABD9DF8-554A-49C7-9B80-4F653A1C905D}" type="presOf" srcId="{95F85C7F-9B65-4280-8187-802B46E07784}" destId="{81A2E01A-2E49-4F5D-9137-CFED3B2596CE}" srcOrd="0" destOrd="0" presId="urn:microsoft.com/office/officeart/2005/8/layout/radial5"/>
    <dgm:cxn modelId="{DBB36F96-C16A-407A-BEAC-95BE1740A4C9}" type="presOf" srcId="{9CC9ED34-C6D4-432C-BD2E-957C2772BCB0}" destId="{C198D522-DA7D-4E6B-82C5-A5285AEE8D1F}" srcOrd="0" destOrd="0" presId="urn:microsoft.com/office/officeart/2005/8/layout/radial5"/>
    <dgm:cxn modelId="{2A769DBF-727C-4A3C-96D2-DFF6E3D85CF3}" type="presOf" srcId="{1AD73EC5-5225-4594-AF3A-25E572EF61BE}" destId="{F5422697-D788-4935-9CD8-2B794B7ED88E}" srcOrd="0" destOrd="0" presId="urn:microsoft.com/office/officeart/2005/8/layout/radial5"/>
    <dgm:cxn modelId="{C5964C20-CFA1-4822-9DE3-7118A1264737}" type="presOf" srcId="{08414AAF-78A6-461D-B7DB-CF5B6C301649}" destId="{98F2148F-7EF5-4E23-B848-61443E10D088}" srcOrd="0" destOrd="0" presId="urn:microsoft.com/office/officeart/2005/8/layout/radial5"/>
    <dgm:cxn modelId="{B4DD9A19-8CAC-4186-B2EE-E295A9D2B3DC}" type="presOf" srcId="{B4612D09-43F2-4B93-9CB2-0709B8EAAFE8}" destId="{ACF96481-3239-4536-A1EF-6F94B6A7465F}" srcOrd="0" destOrd="0" presId="urn:microsoft.com/office/officeart/2005/8/layout/radial5"/>
    <dgm:cxn modelId="{FF6724DD-BFEB-40ED-A7D9-0F1E36169AAC}" type="presOf" srcId="{81623E15-32C5-4291-BCCF-7E61F89DA478}" destId="{CFCD0402-7DB8-4FBD-84C6-5C3ACEF8FD7C}" srcOrd="1" destOrd="0" presId="urn:microsoft.com/office/officeart/2005/8/layout/radial5"/>
    <dgm:cxn modelId="{123FA450-13A4-4740-BE83-2316BDCA0CE9}" type="presOf" srcId="{08414AAF-78A6-461D-B7DB-CF5B6C301649}" destId="{875A2F4D-2F08-48BA-B62A-9530BB1E728A}" srcOrd="1" destOrd="0" presId="urn:microsoft.com/office/officeart/2005/8/layout/radial5"/>
    <dgm:cxn modelId="{BF5F5AE2-024B-4E37-AE16-7C3EC667B6FE}" type="presOf" srcId="{2413B166-CAA0-4C3A-9800-B6456B8079F0}" destId="{67AA8528-AB79-4C15-8FE1-99909833A1D4}" srcOrd="1" destOrd="0" presId="urn:microsoft.com/office/officeart/2005/8/layout/radial5"/>
    <dgm:cxn modelId="{4E08C69E-E2CB-439F-A047-798DD112E32D}" type="presOf" srcId="{CE1891D1-A31F-44CB-8B51-DB82AA55C408}" destId="{6B2486FA-6027-4F01-BBDA-A96E5E034DDC}" srcOrd="0" destOrd="0" presId="urn:microsoft.com/office/officeart/2005/8/layout/radial5"/>
    <dgm:cxn modelId="{97203622-D152-4DDF-A520-7744441EFEF4}" srcId="{FCF4E71C-67A4-40E9-B943-865882F231F6}" destId="{0D66145E-000A-4947-BF39-35835BBCC7D7}" srcOrd="1" destOrd="0" parTransId="{08414AAF-78A6-461D-B7DB-CF5B6C301649}" sibTransId="{AD495BF8-D4C4-4116-9DE3-F38A9260D3AE}"/>
    <dgm:cxn modelId="{D9DA833D-EE00-4065-90EC-B51970AD8FBF}" srcId="{FCF4E71C-67A4-40E9-B943-865882F231F6}" destId="{EBC2FB95-E61E-4BB7-9B58-CA60243B6671}" srcOrd="6" destOrd="0" parTransId="{E05B6141-C571-484B-A01A-6A3F4145D2F9}" sibTransId="{6FF3616F-CEEF-4431-AE1A-FC4F9791D23A}"/>
    <dgm:cxn modelId="{99CE0AEF-C6DE-4081-9C29-BF8A2C45EFB8}" srcId="{FCF4E71C-67A4-40E9-B943-865882F231F6}" destId="{162A8412-D1AB-4914-B12D-098EC8ED410F}" srcOrd="9" destOrd="0" parTransId="{1AD73EC5-5225-4594-AF3A-25E572EF61BE}" sibTransId="{5E690C2A-A711-47DC-AED5-C539494EC505}"/>
    <dgm:cxn modelId="{5DBBCCD6-B57F-4BF0-A64E-A3AC71AFD0B6}" type="presOf" srcId="{F2BD3530-ABF5-4248-B39B-FF4D6F82C4FD}" destId="{83BF08AA-6537-4733-8F1D-753EF7742DC0}" srcOrd="0" destOrd="0" presId="urn:microsoft.com/office/officeart/2005/8/layout/radial5"/>
    <dgm:cxn modelId="{F9F74762-69E3-438C-A4F4-1410A6A7BD8B}" type="presOf" srcId="{0F423ABB-0F96-4FC4-9F4E-2A43F3D4B5AA}" destId="{0A971994-D87B-4621-8C8D-6FB33D06BA30}" srcOrd="1" destOrd="0" presId="urn:microsoft.com/office/officeart/2005/8/layout/radial5"/>
    <dgm:cxn modelId="{7DEB1BD7-45C2-451D-9D36-8051D04A341D}" type="presOf" srcId="{162A8412-D1AB-4914-B12D-098EC8ED410F}" destId="{59866E43-A42E-43E1-80AC-488B0DD0DCE8}" srcOrd="0" destOrd="0" presId="urn:microsoft.com/office/officeart/2005/8/layout/radial5"/>
    <dgm:cxn modelId="{8387853A-D34E-443E-BFA2-792D6528E997}" type="presOf" srcId="{E05B6141-C571-484B-A01A-6A3F4145D2F9}" destId="{C002E4BF-9828-439E-BD1F-23108BF38AAD}" srcOrd="0" destOrd="0" presId="urn:microsoft.com/office/officeart/2005/8/layout/radial5"/>
    <dgm:cxn modelId="{79F4509F-97BA-4EF2-AD39-5935F35A53F8}" type="presOf" srcId="{81623E15-32C5-4291-BCCF-7E61F89DA478}" destId="{020A27A0-DA47-4D04-B34C-40DA2461482C}" srcOrd="0" destOrd="0" presId="urn:microsoft.com/office/officeart/2005/8/layout/radial5"/>
    <dgm:cxn modelId="{94C9496E-7D9A-4DCC-B8DA-FE03805F147B}" type="presOf" srcId="{FCF4E71C-67A4-40E9-B943-865882F231F6}" destId="{0282A844-3885-4C27-AFA8-A7E425ECAAE8}" srcOrd="0" destOrd="0" presId="urn:microsoft.com/office/officeart/2005/8/layout/radial5"/>
    <dgm:cxn modelId="{90CFABFD-1CDA-4AF2-B8CC-1B3F9848DCE0}" type="presOf" srcId="{7526A797-A587-4EC3-8697-2A9DEFBC6D8D}" destId="{A695B4BF-127A-4460-8A56-714544DFA275}" srcOrd="0" destOrd="0" presId="urn:microsoft.com/office/officeart/2005/8/layout/radial5"/>
    <dgm:cxn modelId="{77A536D7-DB3E-4BDD-B4F8-5368F89169FA}" type="presOf" srcId="{0D66145E-000A-4947-BF39-35835BBCC7D7}" destId="{A1A91DB0-E481-4529-98F1-94D990D9D956}" srcOrd="0" destOrd="0" presId="urn:microsoft.com/office/officeart/2005/8/layout/radial5"/>
    <dgm:cxn modelId="{3BC7CE39-4BA0-4CCC-9383-BD1BB66A1291}" type="presOf" srcId="{06621386-AEEB-44CC-BDD9-2ABC3D485557}" destId="{F2F4CB5D-AF88-411E-ACA5-BF24D1D148A1}" srcOrd="1" destOrd="0" presId="urn:microsoft.com/office/officeart/2005/8/layout/radial5"/>
    <dgm:cxn modelId="{B7018A9D-91C0-4ED9-A5BC-91DB7360C03A}" type="presOf" srcId="{AA854440-EA83-448D-8FC2-97E187FF975B}" destId="{4F1A20F7-6850-414F-9288-D9C5EF9D0D72}" srcOrd="1" destOrd="0" presId="urn:microsoft.com/office/officeart/2005/8/layout/radial5"/>
    <dgm:cxn modelId="{B99FA1C9-F53E-4423-92A4-E1632BF551E3}" srcId="{FCF4E71C-67A4-40E9-B943-865882F231F6}" destId="{0ED33413-20D5-4049-8F1F-8F23A7D9EF60}" srcOrd="2" destOrd="0" parTransId="{81623E15-32C5-4291-BCCF-7E61F89DA478}" sibTransId="{8553C503-C15F-4B3A-A906-0A8013F282FB}"/>
    <dgm:cxn modelId="{F91B81F7-E394-4604-B6BD-A20FC12FE10D}" type="presOf" srcId="{9CC9ED34-C6D4-432C-BD2E-957C2772BCB0}" destId="{7AE2D6B5-FE69-47D3-A251-EB37403AED18}" srcOrd="1" destOrd="0" presId="urn:microsoft.com/office/officeart/2005/8/layout/radial5"/>
    <dgm:cxn modelId="{510B6078-7A5E-4087-B042-7AAF2E808AD9}" srcId="{FCF4E71C-67A4-40E9-B943-865882F231F6}" destId="{E95BB042-2D26-4C0A-A2C9-D19F9AFFF350}" srcOrd="3" destOrd="0" parTransId="{9CC9ED34-C6D4-432C-BD2E-957C2772BCB0}" sibTransId="{FD4FA5C6-70B8-4C9D-9324-283A00A7D846}"/>
    <dgm:cxn modelId="{7F519601-9C11-4F82-9F0C-8F4619CB72B9}" type="presOf" srcId="{E05B6141-C571-484B-A01A-6A3F4145D2F9}" destId="{ACE6B679-F778-454D-8A82-CB33E0996B7E}" srcOrd="1" destOrd="0" presId="urn:microsoft.com/office/officeart/2005/8/layout/radial5"/>
    <dgm:cxn modelId="{A3F8A226-AB37-4567-A8BE-F499B07865DE}" type="presOf" srcId="{0ED33413-20D5-4049-8F1F-8F23A7D9EF60}" destId="{8F0E856C-07A6-4090-88EE-6FF92617BEB8}" srcOrd="0" destOrd="0" presId="urn:microsoft.com/office/officeart/2005/8/layout/radial5"/>
    <dgm:cxn modelId="{37CDF64A-5266-4BA2-98A5-2096CD0B6C8F}" type="presOf" srcId="{EBC2FB95-E61E-4BB7-9B58-CA60243B6671}" destId="{24050583-5C62-4D98-A728-48664091C0D9}" srcOrd="0" destOrd="0" presId="urn:microsoft.com/office/officeart/2005/8/layout/radial5"/>
    <dgm:cxn modelId="{220F2838-861F-4B8D-82F7-B8E367B74569}" srcId="{FCF4E71C-67A4-40E9-B943-865882F231F6}" destId="{012A3903-67BF-4499-8FC7-47327145AC79}" srcOrd="4" destOrd="0" parTransId="{2413B166-CAA0-4C3A-9800-B6456B8079F0}" sibTransId="{3F601AE6-387F-4A48-8E60-7882684591D5}"/>
    <dgm:cxn modelId="{FF51E7B1-AF3A-4717-BFCE-12696EBEF40D}" type="presOf" srcId="{06621386-AEEB-44CC-BDD9-2ABC3D485557}" destId="{B329B9B1-A320-41A5-8E57-5F84AC204CC8}" srcOrd="0" destOrd="0" presId="urn:microsoft.com/office/officeart/2005/8/layout/radial5"/>
    <dgm:cxn modelId="{B289CFA3-524D-4A38-875B-149ACB90EE58}" type="presOf" srcId="{E95BB042-2D26-4C0A-A2C9-D19F9AFFF350}" destId="{592DF11E-FAE3-4D90-99F6-B0EDD557CFFC}" srcOrd="0" destOrd="0" presId="urn:microsoft.com/office/officeart/2005/8/layout/radial5"/>
    <dgm:cxn modelId="{818F1CDE-4A36-43AA-BBDB-4ECD5BF1E8A3}" type="presOf" srcId="{B4612D09-43F2-4B93-9CB2-0709B8EAAFE8}" destId="{FDE9F999-A5AE-48DB-8410-8FA767B90E63}" srcOrd="1" destOrd="0" presId="urn:microsoft.com/office/officeart/2005/8/layout/radial5"/>
    <dgm:cxn modelId="{EB2B0F8A-1F05-413A-B5B4-586F4F05D56E}" type="presOf" srcId="{0F423ABB-0F96-4FC4-9F4E-2A43F3D4B5AA}" destId="{FC4125D0-6FF5-47A5-9991-47678E9619F6}" srcOrd="0" destOrd="0" presId="urn:microsoft.com/office/officeart/2005/8/layout/radial5"/>
    <dgm:cxn modelId="{F2CFE90F-B641-49A7-B924-94A14ADA5C48}" srcId="{FCF4E71C-67A4-40E9-B943-865882F231F6}" destId="{429406FE-2AD4-45C0-BCC3-79684834948D}" srcOrd="7" destOrd="0" parTransId="{B4612D09-43F2-4B93-9CB2-0709B8EAAFE8}" sibTransId="{2E747B9B-6B55-428D-8EDA-0F5F6EFC6BC6}"/>
    <dgm:cxn modelId="{636780B7-3CDD-4A82-A6C3-06AD0C3D993C}" type="presOf" srcId="{1AD73EC5-5225-4594-AF3A-25E572EF61BE}" destId="{2820578E-2EA6-4501-A449-F7DDB1535FCA}" srcOrd="1" destOrd="0" presId="urn:microsoft.com/office/officeart/2005/8/layout/radial5"/>
    <dgm:cxn modelId="{87E3CC5F-D5B4-4651-8C29-CADAC844EA8A}" srcId="{F2BD3530-ABF5-4248-B39B-FF4D6F82C4FD}" destId="{FCF4E71C-67A4-40E9-B943-865882F231F6}" srcOrd="0" destOrd="0" parTransId="{5D620545-F75F-4502-87E3-7E7A879DBF5C}" sibTransId="{5EAFB74F-A7FB-4574-95DD-42E802AE58AA}"/>
    <dgm:cxn modelId="{560A964B-CB9A-456F-81F2-3F4B49D4D268}" srcId="{FCF4E71C-67A4-40E9-B943-865882F231F6}" destId="{7526A797-A587-4EC3-8697-2A9DEFBC6D8D}" srcOrd="0" destOrd="0" parTransId="{0F423ABB-0F96-4FC4-9F4E-2A43F3D4B5AA}" sibTransId="{1175C3B4-DDE6-434A-959F-92848DC0C508}"/>
    <dgm:cxn modelId="{CC42D871-3A62-4582-8BBD-6749CFA1C136}" type="presOf" srcId="{012A3903-67BF-4499-8FC7-47327145AC79}" destId="{1112140D-95D6-48CF-BCC5-240AA697B89A}" srcOrd="0" destOrd="0" presId="urn:microsoft.com/office/officeart/2005/8/layout/radial5"/>
    <dgm:cxn modelId="{2EB98198-5981-445D-BFF2-A04828F09174}" srcId="{FCF4E71C-67A4-40E9-B943-865882F231F6}" destId="{95F85C7F-9B65-4280-8187-802B46E07784}" srcOrd="5" destOrd="0" parTransId="{06621386-AEEB-44CC-BDD9-2ABC3D485557}" sibTransId="{0B8DE037-B773-4B86-A419-7FA568280590}"/>
    <dgm:cxn modelId="{54423962-FA45-4CBE-97CB-653FF3D5CC15}" type="presOf" srcId="{AA854440-EA83-448D-8FC2-97E187FF975B}" destId="{8B5A0567-0043-4FD7-A6A6-3B69FB4818F3}" srcOrd="0" destOrd="0" presId="urn:microsoft.com/office/officeart/2005/8/layout/radial5"/>
    <dgm:cxn modelId="{19FB98D5-9478-4B37-B9F1-80D21C05A256}" type="presOf" srcId="{429406FE-2AD4-45C0-BCC3-79684834948D}" destId="{EB878562-3FF5-4729-9E93-BD3CD59D4013}" srcOrd="0" destOrd="0" presId="urn:microsoft.com/office/officeart/2005/8/layout/radial5"/>
    <dgm:cxn modelId="{A61387A1-95BA-49C8-9844-443132ABBE77}" type="presOf" srcId="{2413B166-CAA0-4C3A-9800-B6456B8079F0}" destId="{60E55304-0E8A-4FA4-A952-489974C3CE24}" srcOrd="0" destOrd="0" presId="urn:microsoft.com/office/officeart/2005/8/layout/radial5"/>
    <dgm:cxn modelId="{BB25940F-6AF9-4442-A7AF-E3C39BB5C019}" type="presParOf" srcId="{83BF08AA-6537-4733-8F1D-753EF7742DC0}" destId="{0282A844-3885-4C27-AFA8-A7E425ECAAE8}" srcOrd="0" destOrd="0" presId="urn:microsoft.com/office/officeart/2005/8/layout/radial5"/>
    <dgm:cxn modelId="{B0652C03-7D23-42AB-9515-48CE649579F7}" type="presParOf" srcId="{83BF08AA-6537-4733-8F1D-753EF7742DC0}" destId="{FC4125D0-6FF5-47A5-9991-47678E9619F6}" srcOrd="1" destOrd="0" presId="urn:microsoft.com/office/officeart/2005/8/layout/radial5"/>
    <dgm:cxn modelId="{C052FE39-FDC7-42B5-B7E2-50AA82D5AFAF}" type="presParOf" srcId="{FC4125D0-6FF5-47A5-9991-47678E9619F6}" destId="{0A971994-D87B-4621-8C8D-6FB33D06BA30}" srcOrd="0" destOrd="0" presId="urn:microsoft.com/office/officeart/2005/8/layout/radial5"/>
    <dgm:cxn modelId="{B7CBE0C7-930B-4141-A939-2D1FEA82371A}" type="presParOf" srcId="{83BF08AA-6537-4733-8F1D-753EF7742DC0}" destId="{A695B4BF-127A-4460-8A56-714544DFA275}" srcOrd="2" destOrd="0" presId="urn:microsoft.com/office/officeart/2005/8/layout/radial5"/>
    <dgm:cxn modelId="{30E15B41-D727-47D8-AE3C-3965CE20051C}" type="presParOf" srcId="{83BF08AA-6537-4733-8F1D-753EF7742DC0}" destId="{98F2148F-7EF5-4E23-B848-61443E10D088}" srcOrd="3" destOrd="0" presId="urn:microsoft.com/office/officeart/2005/8/layout/radial5"/>
    <dgm:cxn modelId="{034ACFF3-C902-49F0-9A7C-0A6975F1AB8F}" type="presParOf" srcId="{98F2148F-7EF5-4E23-B848-61443E10D088}" destId="{875A2F4D-2F08-48BA-B62A-9530BB1E728A}" srcOrd="0" destOrd="0" presId="urn:microsoft.com/office/officeart/2005/8/layout/radial5"/>
    <dgm:cxn modelId="{8E355B71-D8A0-4DD2-943E-43940458C45C}" type="presParOf" srcId="{83BF08AA-6537-4733-8F1D-753EF7742DC0}" destId="{A1A91DB0-E481-4529-98F1-94D990D9D956}" srcOrd="4" destOrd="0" presId="urn:microsoft.com/office/officeart/2005/8/layout/radial5"/>
    <dgm:cxn modelId="{3534E041-07E0-4D70-AD04-F15C4D6D23D2}" type="presParOf" srcId="{83BF08AA-6537-4733-8F1D-753EF7742DC0}" destId="{020A27A0-DA47-4D04-B34C-40DA2461482C}" srcOrd="5" destOrd="0" presId="urn:microsoft.com/office/officeart/2005/8/layout/radial5"/>
    <dgm:cxn modelId="{4D25394A-3BD6-4674-91B0-89B9670C68DC}" type="presParOf" srcId="{020A27A0-DA47-4D04-B34C-40DA2461482C}" destId="{CFCD0402-7DB8-4FBD-84C6-5C3ACEF8FD7C}" srcOrd="0" destOrd="0" presId="urn:microsoft.com/office/officeart/2005/8/layout/radial5"/>
    <dgm:cxn modelId="{8CE4062A-F4A4-4D68-89F0-395173E2DBD8}" type="presParOf" srcId="{83BF08AA-6537-4733-8F1D-753EF7742DC0}" destId="{8F0E856C-07A6-4090-88EE-6FF92617BEB8}" srcOrd="6" destOrd="0" presId="urn:microsoft.com/office/officeart/2005/8/layout/radial5"/>
    <dgm:cxn modelId="{33DD175A-87E8-4A67-A596-DD100681E903}" type="presParOf" srcId="{83BF08AA-6537-4733-8F1D-753EF7742DC0}" destId="{C198D522-DA7D-4E6B-82C5-A5285AEE8D1F}" srcOrd="7" destOrd="0" presId="urn:microsoft.com/office/officeart/2005/8/layout/radial5"/>
    <dgm:cxn modelId="{25E124B0-A133-4701-B45A-DAB5B70E3321}" type="presParOf" srcId="{C198D522-DA7D-4E6B-82C5-A5285AEE8D1F}" destId="{7AE2D6B5-FE69-47D3-A251-EB37403AED18}" srcOrd="0" destOrd="0" presId="urn:microsoft.com/office/officeart/2005/8/layout/radial5"/>
    <dgm:cxn modelId="{777295E8-2B64-424C-A2A0-4397510B34F5}" type="presParOf" srcId="{83BF08AA-6537-4733-8F1D-753EF7742DC0}" destId="{592DF11E-FAE3-4D90-99F6-B0EDD557CFFC}" srcOrd="8" destOrd="0" presId="urn:microsoft.com/office/officeart/2005/8/layout/radial5"/>
    <dgm:cxn modelId="{559C3411-D02C-4888-8520-72DA3F0AF120}" type="presParOf" srcId="{83BF08AA-6537-4733-8F1D-753EF7742DC0}" destId="{60E55304-0E8A-4FA4-A952-489974C3CE24}" srcOrd="9" destOrd="0" presId="urn:microsoft.com/office/officeart/2005/8/layout/radial5"/>
    <dgm:cxn modelId="{B7F6EDBA-66D7-4FF6-915E-E3ED4683AF28}" type="presParOf" srcId="{60E55304-0E8A-4FA4-A952-489974C3CE24}" destId="{67AA8528-AB79-4C15-8FE1-99909833A1D4}" srcOrd="0" destOrd="0" presId="urn:microsoft.com/office/officeart/2005/8/layout/radial5"/>
    <dgm:cxn modelId="{B8CFEB79-1199-49C7-AC64-C783601BF982}" type="presParOf" srcId="{83BF08AA-6537-4733-8F1D-753EF7742DC0}" destId="{1112140D-95D6-48CF-BCC5-240AA697B89A}" srcOrd="10" destOrd="0" presId="urn:microsoft.com/office/officeart/2005/8/layout/radial5"/>
    <dgm:cxn modelId="{CB2E5686-E90B-494C-853D-012A8F3CB731}" type="presParOf" srcId="{83BF08AA-6537-4733-8F1D-753EF7742DC0}" destId="{B329B9B1-A320-41A5-8E57-5F84AC204CC8}" srcOrd="11" destOrd="0" presId="urn:microsoft.com/office/officeart/2005/8/layout/radial5"/>
    <dgm:cxn modelId="{F0F56E78-1840-4B74-AD76-ADBDA596BCA7}" type="presParOf" srcId="{B329B9B1-A320-41A5-8E57-5F84AC204CC8}" destId="{F2F4CB5D-AF88-411E-ACA5-BF24D1D148A1}" srcOrd="0" destOrd="0" presId="urn:microsoft.com/office/officeart/2005/8/layout/radial5"/>
    <dgm:cxn modelId="{72FDB2CF-E18F-4D26-A569-47ABFFA7ECD9}" type="presParOf" srcId="{83BF08AA-6537-4733-8F1D-753EF7742DC0}" destId="{81A2E01A-2E49-4F5D-9137-CFED3B2596CE}" srcOrd="12" destOrd="0" presId="urn:microsoft.com/office/officeart/2005/8/layout/radial5"/>
    <dgm:cxn modelId="{8F8D65A0-8735-46B7-A739-8B2A3A75FD57}" type="presParOf" srcId="{83BF08AA-6537-4733-8F1D-753EF7742DC0}" destId="{C002E4BF-9828-439E-BD1F-23108BF38AAD}" srcOrd="13" destOrd="0" presId="urn:microsoft.com/office/officeart/2005/8/layout/radial5"/>
    <dgm:cxn modelId="{1CEE6D90-3C7E-4157-8BDC-322226181967}" type="presParOf" srcId="{C002E4BF-9828-439E-BD1F-23108BF38AAD}" destId="{ACE6B679-F778-454D-8A82-CB33E0996B7E}" srcOrd="0" destOrd="0" presId="urn:microsoft.com/office/officeart/2005/8/layout/radial5"/>
    <dgm:cxn modelId="{42276CFD-00C8-48C2-88D5-226C2C858D5B}" type="presParOf" srcId="{83BF08AA-6537-4733-8F1D-753EF7742DC0}" destId="{24050583-5C62-4D98-A728-48664091C0D9}" srcOrd="14" destOrd="0" presId="urn:microsoft.com/office/officeart/2005/8/layout/radial5"/>
    <dgm:cxn modelId="{6ABC5F6E-D23A-43A7-8A66-01DD2300AA74}" type="presParOf" srcId="{83BF08AA-6537-4733-8F1D-753EF7742DC0}" destId="{ACF96481-3239-4536-A1EF-6F94B6A7465F}" srcOrd="15" destOrd="0" presId="urn:microsoft.com/office/officeart/2005/8/layout/radial5"/>
    <dgm:cxn modelId="{DDB22411-073E-440F-B67D-F480BA8965E0}" type="presParOf" srcId="{ACF96481-3239-4536-A1EF-6F94B6A7465F}" destId="{FDE9F999-A5AE-48DB-8410-8FA767B90E63}" srcOrd="0" destOrd="0" presId="urn:microsoft.com/office/officeart/2005/8/layout/radial5"/>
    <dgm:cxn modelId="{3AD83614-0EA5-48A9-AB69-3315A959C732}" type="presParOf" srcId="{83BF08AA-6537-4733-8F1D-753EF7742DC0}" destId="{EB878562-3FF5-4729-9E93-BD3CD59D4013}" srcOrd="16" destOrd="0" presId="urn:microsoft.com/office/officeart/2005/8/layout/radial5"/>
    <dgm:cxn modelId="{85EA944E-C64F-4D5F-B5B9-4B810820BC71}" type="presParOf" srcId="{83BF08AA-6537-4733-8F1D-753EF7742DC0}" destId="{8B5A0567-0043-4FD7-A6A6-3B69FB4818F3}" srcOrd="17" destOrd="0" presId="urn:microsoft.com/office/officeart/2005/8/layout/radial5"/>
    <dgm:cxn modelId="{0E3ADE4A-B5D9-4D9B-BD93-21044C64A7C7}" type="presParOf" srcId="{8B5A0567-0043-4FD7-A6A6-3B69FB4818F3}" destId="{4F1A20F7-6850-414F-9288-D9C5EF9D0D72}" srcOrd="0" destOrd="0" presId="urn:microsoft.com/office/officeart/2005/8/layout/radial5"/>
    <dgm:cxn modelId="{D5FBED40-C7D0-406A-B878-5E3897BA15F7}" type="presParOf" srcId="{83BF08AA-6537-4733-8F1D-753EF7742DC0}" destId="{6B2486FA-6027-4F01-BBDA-A96E5E034DDC}" srcOrd="18" destOrd="0" presId="urn:microsoft.com/office/officeart/2005/8/layout/radial5"/>
    <dgm:cxn modelId="{AEB15178-2999-4344-A77E-1190393B07B2}" type="presParOf" srcId="{83BF08AA-6537-4733-8F1D-753EF7742DC0}" destId="{F5422697-D788-4935-9CD8-2B794B7ED88E}" srcOrd="19" destOrd="0" presId="urn:microsoft.com/office/officeart/2005/8/layout/radial5"/>
    <dgm:cxn modelId="{2AB1F838-F3DE-41B4-B72F-8F24663E8CBA}" type="presParOf" srcId="{F5422697-D788-4935-9CD8-2B794B7ED88E}" destId="{2820578E-2EA6-4501-A449-F7DDB1535FCA}" srcOrd="0" destOrd="0" presId="urn:microsoft.com/office/officeart/2005/8/layout/radial5"/>
    <dgm:cxn modelId="{A1DA7255-B2B9-4BF7-872D-B346A86A2D1E}" type="presParOf" srcId="{83BF08AA-6537-4733-8F1D-753EF7742DC0}" destId="{59866E43-A42E-43E1-80AC-488B0DD0DCE8}"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DE8DE6-D582-4E25-AA2A-D12F057106C2}" type="doc">
      <dgm:prSet loTypeId="urn:microsoft.com/office/officeart/2005/8/layout/target3" loCatId="relationship" qsTypeId="urn:microsoft.com/office/officeart/2005/8/quickstyle/simple1" qsCatId="simple" csTypeId="urn:microsoft.com/office/officeart/2005/8/colors/accent3_4" csCatId="accent3"/>
      <dgm:spPr/>
      <dgm:t>
        <a:bodyPr/>
        <a:lstStyle/>
        <a:p>
          <a:endParaRPr lang="lv-LV"/>
        </a:p>
      </dgm:t>
    </dgm:pt>
    <dgm:pt modelId="{DFA7E2E4-27F7-4007-9684-1E660F24C842}">
      <dgm:prSet/>
      <dgm:spPr/>
      <dgm:t>
        <a:bodyPr/>
        <a:lstStyle/>
        <a:p>
          <a:pPr rtl="0"/>
          <a:r>
            <a:rPr lang="lv-LV" smtClean="0"/>
            <a:t>Mums ir jātic, ka laba skola palīdz veidoties labai sabiedrībai.  Mēs nevaram sākt ar tehniku un metodēm.</a:t>
          </a:r>
          <a:endParaRPr lang="lv-LV"/>
        </a:p>
      </dgm:t>
    </dgm:pt>
    <dgm:pt modelId="{72113C16-B1EE-4E9D-A79F-FB5A91E1EA9C}" type="parTrans" cxnId="{125F9A75-9F0B-4577-87EF-E046A4317BED}">
      <dgm:prSet/>
      <dgm:spPr/>
      <dgm:t>
        <a:bodyPr/>
        <a:lstStyle/>
        <a:p>
          <a:endParaRPr lang="lv-LV"/>
        </a:p>
      </dgm:t>
    </dgm:pt>
    <dgm:pt modelId="{8A4B7C15-4D74-48D5-A2F0-7984AA55EAE7}" type="sibTrans" cxnId="{125F9A75-9F0B-4577-87EF-E046A4317BED}">
      <dgm:prSet/>
      <dgm:spPr/>
      <dgm:t>
        <a:bodyPr/>
        <a:lstStyle/>
        <a:p>
          <a:endParaRPr lang="lv-LV"/>
        </a:p>
      </dgm:t>
    </dgm:pt>
    <dgm:pt modelId="{00511A0B-18A9-48ED-8491-B52403C94B34}">
      <dgm:prSet/>
      <dgm:spPr/>
      <dgm:t>
        <a:bodyPr/>
        <a:lstStyle/>
        <a:p>
          <a:pPr rtl="0"/>
          <a:r>
            <a:rPr lang="lv-LV" dirty="0" smtClean="0"/>
            <a:t>Mums jāsāk ar to, ko mēs vēlamies sasniegt, par kādām vērtībām mēs iestājamies un kam mēs strādājam.</a:t>
          </a:r>
          <a:endParaRPr lang="lv-LV" dirty="0"/>
        </a:p>
      </dgm:t>
    </dgm:pt>
    <dgm:pt modelId="{20EE49E0-7CCF-4E73-A224-8C6F4E3AD078}" type="parTrans" cxnId="{E143E8A9-FF48-4F77-A8A7-23A21A08C895}">
      <dgm:prSet/>
      <dgm:spPr/>
      <dgm:t>
        <a:bodyPr/>
        <a:lstStyle/>
        <a:p>
          <a:endParaRPr lang="lv-LV"/>
        </a:p>
      </dgm:t>
    </dgm:pt>
    <dgm:pt modelId="{EEC56986-307B-4BC2-A7F1-DF21A7BC470F}" type="sibTrans" cxnId="{E143E8A9-FF48-4F77-A8A7-23A21A08C895}">
      <dgm:prSet/>
      <dgm:spPr/>
      <dgm:t>
        <a:bodyPr/>
        <a:lstStyle/>
        <a:p>
          <a:endParaRPr lang="lv-LV"/>
        </a:p>
      </dgm:t>
    </dgm:pt>
    <dgm:pt modelId="{09BA584A-7AC5-497B-9246-2391598BAC39}">
      <dgm:prSet/>
      <dgm:spPr/>
      <dgm:t>
        <a:bodyPr/>
        <a:lstStyle/>
        <a:p>
          <a:pPr rtl="0"/>
          <a:r>
            <a:rPr lang="lv-LV" dirty="0" smtClean="0"/>
            <a:t>Mēs kļūstam par tādiem, kādas ir mūsu domas un mēs nevaram dot citiem to, ka nav mūsu spēkos.</a:t>
          </a:r>
          <a:endParaRPr lang="lv-LV" dirty="0"/>
        </a:p>
      </dgm:t>
    </dgm:pt>
    <dgm:pt modelId="{45015F52-FA3E-4611-BA49-66643069992B}" type="parTrans" cxnId="{F5FAAC34-9F48-42F1-A852-851F372435D5}">
      <dgm:prSet/>
      <dgm:spPr/>
      <dgm:t>
        <a:bodyPr/>
        <a:lstStyle/>
        <a:p>
          <a:endParaRPr lang="lv-LV"/>
        </a:p>
      </dgm:t>
    </dgm:pt>
    <dgm:pt modelId="{3AEBC842-4B19-436E-948F-675551D29061}" type="sibTrans" cxnId="{F5FAAC34-9F48-42F1-A852-851F372435D5}">
      <dgm:prSet/>
      <dgm:spPr/>
      <dgm:t>
        <a:bodyPr/>
        <a:lstStyle/>
        <a:p>
          <a:endParaRPr lang="lv-LV"/>
        </a:p>
      </dgm:t>
    </dgm:pt>
    <dgm:pt modelId="{98FCBE2A-1CE7-48C9-B1F3-235E52C9A3D8}" type="pres">
      <dgm:prSet presAssocID="{C5DE8DE6-D582-4E25-AA2A-D12F057106C2}" presName="Name0" presStyleCnt="0">
        <dgm:presLayoutVars>
          <dgm:chMax val="7"/>
          <dgm:dir/>
          <dgm:animLvl val="lvl"/>
          <dgm:resizeHandles val="exact"/>
        </dgm:presLayoutVars>
      </dgm:prSet>
      <dgm:spPr/>
      <dgm:t>
        <a:bodyPr/>
        <a:lstStyle/>
        <a:p>
          <a:endParaRPr lang="lv-LV"/>
        </a:p>
      </dgm:t>
    </dgm:pt>
    <dgm:pt modelId="{4F52D265-09F6-4171-B3DD-1A3308B33EB4}" type="pres">
      <dgm:prSet presAssocID="{DFA7E2E4-27F7-4007-9684-1E660F24C842}" presName="circle1" presStyleLbl="node1" presStyleIdx="0" presStyleCnt="3"/>
      <dgm:spPr/>
    </dgm:pt>
    <dgm:pt modelId="{F0FC4DEA-8F67-4946-A2FE-2D02C1D36574}" type="pres">
      <dgm:prSet presAssocID="{DFA7E2E4-27F7-4007-9684-1E660F24C842}" presName="space" presStyleCnt="0"/>
      <dgm:spPr/>
    </dgm:pt>
    <dgm:pt modelId="{A62EC617-7A68-4AE5-9714-F21BE4ACF09F}" type="pres">
      <dgm:prSet presAssocID="{DFA7E2E4-27F7-4007-9684-1E660F24C842}" presName="rect1" presStyleLbl="alignAcc1" presStyleIdx="0" presStyleCnt="3"/>
      <dgm:spPr/>
      <dgm:t>
        <a:bodyPr/>
        <a:lstStyle/>
        <a:p>
          <a:endParaRPr lang="lv-LV"/>
        </a:p>
      </dgm:t>
    </dgm:pt>
    <dgm:pt modelId="{247979E5-9D81-466C-96A8-73984F8CCCCB}" type="pres">
      <dgm:prSet presAssocID="{00511A0B-18A9-48ED-8491-B52403C94B34}" presName="vertSpace2" presStyleLbl="node1" presStyleIdx="0" presStyleCnt="3"/>
      <dgm:spPr/>
    </dgm:pt>
    <dgm:pt modelId="{649B6A36-58B1-423E-8EA6-08A69B1F1F1E}" type="pres">
      <dgm:prSet presAssocID="{00511A0B-18A9-48ED-8491-B52403C94B34}" presName="circle2" presStyleLbl="node1" presStyleIdx="1" presStyleCnt="3"/>
      <dgm:spPr/>
    </dgm:pt>
    <dgm:pt modelId="{C7EF0B26-52BC-44F2-9B74-5314D16EE6FD}" type="pres">
      <dgm:prSet presAssocID="{00511A0B-18A9-48ED-8491-B52403C94B34}" presName="rect2" presStyleLbl="alignAcc1" presStyleIdx="1" presStyleCnt="3"/>
      <dgm:spPr/>
      <dgm:t>
        <a:bodyPr/>
        <a:lstStyle/>
        <a:p>
          <a:endParaRPr lang="lv-LV"/>
        </a:p>
      </dgm:t>
    </dgm:pt>
    <dgm:pt modelId="{3677140D-9084-4F6B-AE9B-79B2EAC116E8}" type="pres">
      <dgm:prSet presAssocID="{09BA584A-7AC5-497B-9246-2391598BAC39}" presName="vertSpace3" presStyleLbl="node1" presStyleIdx="1" presStyleCnt="3"/>
      <dgm:spPr/>
    </dgm:pt>
    <dgm:pt modelId="{08E33320-1679-44AB-AD1D-369473984654}" type="pres">
      <dgm:prSet presAssocID="{09BA584A-7AC5-497B-9246-2391598BAC39}" presName="circle3" presStyleLbl="node1" presStyleIdx="2" presStyleCnt="3"/>
      <dgm:spPr/>
    </dgm:pt>
    <dgm:pt modelId="{A99A0A4E-D8D5-4B22-A7C9-C2760F6B6EB1}" type="pres">
      <dgm:prSet presAssocID="{09BA584A-7AC5-497B-9246-2391598BAC39}" presName="rect3" presStyleLbl="alignAcc1" presStyleIdx="2" presStyleCnt="3"/>
      <dgm:spPr/>
      <dgm:t>
        <a:bodyPr/>
        <a:lstStyle/>
        <a:p>
          <a:endParaRPr lang="lv-LV"/>
        </a:p>
      </dgm:t>
    </dgm:pt>
    <dgm:pt modelId="{3DB26BEA-4FBE-4907-919B-9175D8A61032}" type="pres">
      <dgm:prSet presAssocID="{DFA7E2E4-27F7-4007-9684-1E660F24C842}" presName="rect1ParTxNoCh" presStyleLbl="alignAcc1" presStyleIdx="2" presStyleCnt="3">
        <dgm:presLayoutVars>
          <dgm:chMax val="1"/>
          <dgm:bulletEnabled val="1"/>
        </dgm:presLayoutVars>
      </dgm:prSet>
      <dgm:spPr/>
      <dgm:t>
        <a:bodyPr/>
        <a:lstStyle/>
        <a:p>
          <a:endParaRPr lang="lv-LV"/>
        </a:p>
      </dgm:t>
    </dgm:pt>
    <dgm:pt modelId="{6CB4E51B-A699-45C8-833B-F1B7E16D582B}" type="pres">
      <dgm:prSet presAssocID="{00511A0B-18A9-48ED-8491-B52403C94B34}" presName="rect2ParTxNoCh" presStyleLbl="alignAcc1" presStyleIdx="2" presStyleCnt="3">
        <dgm:presLayoutVars>
          <dgm:chMax val="1"/>
          <dgm:bulletEnabled val="1"/>
        </dgm:presLayoutVars>
      </dgm:prSet>
      <dgm:spPr/>
      <dgm:t>
        <a:bodyPr/>
        <a:lstStyle/>
        <a:p>
          <a:endParaRPr lang="lv-LV"/>
        </a:p>
      </dgm:t>
    </dgm:pt>
    <dgm:pt modelId="{9C6AC8B5-69A4-4DC7-86D7-B496325DD1F1}" type="pres">
      <dgm:prSet presAssocID="{09BA584A-7AC5-497B-9246-2391598BAC39}" presName="rect3ParTxNoCh" presStyleLbl="alignAcc1" presStyleIdx="2" presStyleCnt="3">
        <dgm:presLayoutVars>
          <dgm:chMax val="1"/>
          <dgm:bulletEnabled val="1"/>
        </dgm:presLayoutVars>
      </dgm:prSet>
      <dgm:spPr/>
      <dgm:t>
        <a:bodyPr/>
        <a:lstStyle/>
        <a:p>
          <a:endParaRPr lang="lv-LV"/>
        </a:p>
      </dgm:t>
    </dgm:pt>
  </dgm:ptLst>
  <dgm:cxnLst>
    <dgm:cxn modelId="{125F9A75-9F0B-4577-87EF-E046A4317BED}" srcId="{C5DE8DE6-D582-4E25-AA2A-D12F057106C2}" destId="{DFA7E2E4-27F7-4007-9684-1E660F24C842}" srcOrd="0" destOrd="0" parTransId="{72113C16-B1EE-4E9D-A79F-FB5A91E1EA9C}" sibTransId="{8A4B7C15-4D74-48D5-A2F0-7984AA55EAE7}"/>
    <dgm:cxn modelId="{FA0C8AD5-0F76-4E2A-B79D-7F7B73AC4860}" type="presOf" srcId="{00511A0B-18A9-48ED-8491-B52403C94B34}" destId="{6CB4E51B-A699-45C8-833B-F1B7E16D582B}" srcOrd="1" destOrd="0" presId="urn:microsoft.com/office/officeart/2005/8/layout/target3"/>
    <dgm:cxn modelId="{972419AF-8AA1-48F7-B48B-560317BA7050}" type="presOf" srcId="{DFA7E2E4-27F7-4007-9684-1E660F24C842}" destId="{A62EC617-7A68-4AE5-9714-F21BE4ACF09F}" srcOrd="0" destOrd="0" presId="urn:microsoft.com/office/officeart/2005/8/layout/target3"/>
    <dgm:cxn modelId="{31D98E1F-FDF8-434D-9BF8-45F3B3B61DA4}" type="presOf" srcId="{09BA584A-7AC5-497B-9246-2391598BAC39}" destId="{A99A0A4E-D8D5-4B22-A7C9-C2760F6B6EB1}" srcOrd="0" destOrd="0" presId="urn:microsoft.com/office/officeart/2005/8/layout/target3"/>
    <dgm:cxn modelId="{126041A6-CB52-40F6-9426-4052C2E6BB30}" type="presOf" srcId="{DFA7E2E4-27F7-4007-9684-1E660F24C842}" destId="{3DB26BEA-4FBE-4907-919B-9175D8A61032}" srcOrd="1" destOrd="0" presId="urn:microsoft.com/office/officeart/2005/8/layout/target3"/>
    <dgm:cxn modelId="{2227CC71-4649-4668-AAEB-6213B843BB3E}" type="presOf" srcId="{C5DE8DE6-D582-4E25-AA2A-D12F057106C2}" destId="{98FCBE2A-1CE7-48C9-B1F3-235E52C9A3D8}" srcOrd="0" destOrd="0" presId="urn:microsoft.com/office/officeart/2005/8/layout/target3"/>
    <dgm:cxn modelId="{E143E8A9-FF48-4F77-A8A7-23A21A08C895}" srcId="{C5DE8DE6-D582-4E25-AA2A-D12F057106C2}" destId="{00511A0B-18A9-48ED-8491-B52403C94B34}" srcOrd="1" destOrd="0" parTransId="{20EE49E0-7CCF-4E73-A224-8C6F4E3AD078}" sibTransId="{EEC56986-307B-4BC2-A7F1-DF21A7BC470F}"/>
    <dgm:cxn modelId="{973CD4AA-BE0D-4512-B043-19F016AC5FAF}" type="presOf" srcId="{00511A0B-18A9-48ED-8491-B52403C94B34}" destId="{C7EF0B26-52BC-44F2-9B74-5314D16EE6FD}" srcOrd="0" destOrd="0" presId="urn:microsoft.com/office/officeart/2005/8/layout/target3"/>
    <dgm:cxn modelId="{9AC2481A-4A7A-4AD5-8DBB-C43EAE5D9165}" type="presOf" srcId="{09BA584A-7AC5-497B-9246-2391598BAC39}" destId="{9C6AC8B5-69A4-4DC7-86D7-B496325DD1F1}" srcOrd="1" destOrd="0" presId="urn:microsoft.com/office/officeart/2005/8/layout/target3"/>
    <dgm:cxn modelId="{F5FAAC34-9F48-42F1-A852-851F372435D5}" srcId="{C5DE8DE6-D582-4E25-AA2A-D12F057106C2}" destId="{09BA584A-7AC5-497B-9246-2391598BAC39}" srcOrd="2" destOrd="0" parTransId="{45015F52-FA3E-4611-BA49-66643069992B}" sibTransId="{3AEBC842-4B19-436E-948F-675551D29061}"/>
    <dgm:cxn modelId="{68CAF4B5-7134-47DF-BDE6-654D09EC2B0E}" type="presParOf" srcId="{98FCBE2A-1CE7-48C9-B1F3-235E52C9A3D8}" destId="{4F52D265-09F6-4171-B3DD-1A3308B33EB4}" srcOrd="0" destOrd="0" presId="urn:microsoft.com/office/officeart/2005/8/layout/target3"/>
    <dgm:cxn modelId="{D35CC329-DD5D-4E0B-8267-C5C4BF7381C0}" type="presParOf" srcId="{98FCBE2A-1CE7-48C9-B1F3-235E52C9A3D8}" destId="{F0FC4DEA-8F67-4946-A2FE-2D02C1D36574}" srcOrd="1" destOrd="0" presId="urn:microsoft.com/office/officeart/2005/8/layout/target3"/>
    <dgm:cxn modelId="{B0DD358C-448C-4F02-9A08-BF0E531DB3A1}" type="presParOf" srcId="{98FCBE2A-1CE7-48C9-B1F3-235E52C9A3D8}" destId="{A62EC617-7A68-4AE5-9714-F21BE4ACF09F}" srcOrd="2" destOrd="0" presId="urn:microsoft.com/office/officeart/2005/8/layout/target3"/>
    <dgm:cxn modelId="{3D36E81F-4304-440E-8194-BE2B8D4E0E10}" type="presParOf" srcId="{98FCBE2A-1CE7-48C9-B1F3-235E52C9A3D8}" destId="{247979E5-9D81-466C-96A8-73984F8CCCCB}" srcOrd="3" destOrd="0" presId="urn:microsoft.com/office/officeart/2005/8/layout/target3"/>
    <dgm:cxn modelId="{514425A3-5EEA-404B-93AD-E396000C3859}" type="presParOf" srcId="{98FCBE2A-1CE7-48C9-B1F3-235E52C9A3D8}" destId="{649B6A36-58B1-423E-8EA6-08A69B1F1F1E}" srcOrd="4" destOrd="0" presId="urn:microsoft.com/office/officeart/2005/8/layout/target3"/>
    <dgm:cxn modelId="{46D99FAD-8BB2-4A37-9C27-E91FB602DC5D}" type="presParOf" srcId="{98FCBE2A-1CE7-48C9-B1F3-235E52C9A3D8}" destId="{C7EF0B26-52BC-44F2-9B74-5314D16EE6FD}" srcOrd="5" destOrd="0" presId="urn:microsoft.com/office/officeart/2005/8/layout/target3"/>
    <dgm:cxn modelId="{C5621302-0BF1-4BD6-9E85-3629756A00B1}" type="presParOf" srcId="{98FCBE2A-1CE7-48C9-B1F3-235E52C9A3D8}" destId="{3677140D-9084-4F6B-AE9B-79B2EAC116E8}" srcOrd="6" destOrd="0" presId="urn:microsoft.com/office/officeart/2005/8/layout/target3"/>
    <dgm:cxn modelId="{B9D3EDA1-8BD1-4ECF-9F8C-014FEE3DD49E}" type="presParOf" srcId="{98FCBE2A-1CE7-48C9-B1F3-235E52C9A3D8}" destId="{08E33320-1679-44AB-AD1D-369473984654}" srcOrd="7" destOrd="0" presId="urn:microsoft.com/office/officeart/2005/8/layout/target3"/>
    <dgm:cxn modelId="{DD4D399C-EC6E-4BBA-AEBC-905476CCD3B7}" type="presParOf" srcId="{98FCBE2A-1CE7-48C9-B1F3-235E52C9A3D8}" destId="{A99A0A4E-D8D5-4B22-A7C9-C2760F6B6EB1}" srcOrd="8" destOrd="0" presId="urn:microsoft.com/office/officeart/2005/8/layout/target3"/>
    <dgm:cxn modelId="{DCF67AE4-86D4-4D9D-974D-8ACF7B365BD2}" type="presParOf" srcId="{98FCBE2A-1CE7-48C9-B1F3-235E52C9A3D8}" destId="{3DB26BEA-4FBE-4907-919B-9175D8A61032}" srcOrd="9" destOrd="0" presId="urn:microsoft.com/office/officeart/2005/8/layout/target3"/>
    <dgm:cxn modelId="{7FFBC6B6-BF41-4AD0-B615-E522748AD181}" type="presParOf" srcId="{98FCBE2A-1CE7-48C9-B1F3-235E52C9A3D8}" destId="{6CB4E51B-A699-45C8-833B-F1B7E16D582B}" srcOrd="10" destOrd="0" presId="urn:microsoft.com/office/officeart/2005/8/layout/target3"/>
    <dgm:cxn modelId="{2961E849-E952-4FA2-BA75-124D5CFF9D48}" type="presParOf" srcId="{98FCBE2A-1CE7-48C9-B1F3-235E52C9A3D8}" destId="{9C6AC8B5-69A4-4DC7-86D7-B496325DD1F1}"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BE6A2E-C168-43FD-85A4-BBB987731FA1}" type="doc">
      <dgm:prSet loTypeId="urn:microsoft.com/office/officeart/2009/3/layout/RandomtoResultProcess" loCatId="process" qsTypeId="urn:microsoft.com/office/officeart/2005/8/quickstyle/3d1" qsCatId="3D" csTypeId="urn:microsoft.com/office/officeart/2005/8/colors/colorful5" csCatId="colorful" phldr="1"/>
      <dgm:spPr/>
      <dgm:t>
        <a:bodyPr/>
        <a:lstStyle/>
        <a:p>
          <a:endParaRPr lang="lv-LV"/>
        </a:p>
      </dgm:t>
    </dgm:pt>
    <dgm:pt modelId="{25693348-7300-4C6F-8126-41A2AB5A6CF0}">
      <dgm:prSet phldrT="[Teksts]"/>
      <dgm:spPr/>
      <dgm:t>
        <a:bodyPr/>
        <a:lstStyle/>
        <a:p>
          <a:r>
            <a:rPr lang="lv-LV" dirty="0" smtClean="0"/>
            <a:t>Paldies!</a:t>
          </a:r>
          <a:endParaRPr lang="lv-LV" dirty="0"/>
        </a:p>
      </dgm:t>
    </dgm:pt>
    <dgm:pt modelId="{D10B482A-3CE1-4DA5-89E6-1F87DF8A084E}" type="parTrans" cxnId="{2A90D39A-4D91-4C95-93DE-73768593FC00}">
      <dgm:prSet/>
      <dgm:spPr/>
      <dgm:t>
        <a:bodyPr/>
        <a:lstStyle/>
        <a:p>
          <a:endParaRPr lang="lv-LV"/>
        </a:p>
      </dgm:t>
    </dgm:pt>
    <dgm:pt modelId="{106D116A-C456-4403-A3CF-CD3BB4395975}" type="sibTrans" cxnId="{2A90D39A-4D91-4C95-93DE-73768593FC00}">
      <dgm:prSet/>
      <dgm:spPr/>
      <dgm:t>
        <a:bodyPr/>
        <a:lstStyle/>
        <a:p>
          <a:endParaRPr lang="lv-LV"/>
        </a:p>
      </dgm:t>
    </dgm:pt>
    <dgm:pt modelId="{73503B94-0859-4704-BA20-313CDF37EED1}">
      <dgm:prSet phldrT="[Teksts]"/>
      <dgm:spPr/>
      <dgm:t>
        <a:bodyPr/>
        <a:lstStyle/>
        <a:p>
          <a:r>
            <a:rPr lang="lv-LV" dirty="0" smtClean="0"/>
            <a:t>   </a:t>
          </a:r>
          <a:endParaRPr lang="lv-LV" dirty="0"/>
        </a:p>
      </dgm:t>
    </dgm:pt>
    <dgm:pt modelId="{0F90E317-2736-4652-9698-D2369059D6D7}" type="sibTrans" cxnId="{AE630E2C-FEC8-47FB-A74E-273D0D222789}">
      <dgm:prSet/>
      <dgm:spPr/>
      <dgm:t>
        <a:bodyPr/>
        <a:lstStyle/>
        <a:p>
          <a:endParaRPr lang="lv-LV"/>
        </a:p>
      </dgm:t>
    </dgm:pt>
    <dgm:pt modelId="{00500C66-8015-4F04-867D-EC90A057ADB9}" type="parTrans" cxnId="{AE630E2C-FEC8-47FB-A74E-273D0D222789}">
      <dgm:prSet/>
      <dgm:spPr/>
      <dgm:t>
        <a:bodyPr/>
        <a:lstStyle/>
        <a:p>
          <a:endParaRPr lang="lv-LV"/>
        </a:p>
      </dgm:t>
    </dgm:pt>
    <dgm:pt modelId="{88612AAD-6208-40D2-8AA6-550E5BAFA8C6}" type="pres">
      <dgm:prSet presAssocID="{0BBE6A2E-C168-43FD-85A4-BBB987731FA1}" presName="Name0" presStyleCnt="0">
        <dgm:presLayoutVars>
          <dgm:dir/>
          <dgm:animOne val="branch"/>
          <dgm:animLvl val="lvl"/>
        </dgm:presLayoutVars>
      </dgm:prSet>
      <dgm:spPr/>
      <dgm:t>
        <a:bodyPr/>
        <a:lstStyle/>
        <a:p>
          <a:endParaRPr lang="lv-LV"/>
        </a:p>
      </dgm:t>
    </dgm:pt>
    <dgm:pt modelId="{E7303433-B29C-49FC-8603-3F4E0D21043C}" type="pres">
      <dgm:prSet presAssocID="{73503B94-0859-4704-BA20-313CDF37EED1}" presName="chaos" presStyleCnt="0"/>
      <dgm:spPr/>
    </dgm:pt>
    <dgm:pt modelId="{99CB05C8-EF0F-4A44-BBED-3A5ACFAC1D5A}" type="pres">
      <dgm:prSet presAssocID="{73503B94-0859-4704-BA20-313CDF37EED1}" presName="parTx1" presStyleLbl="revTx" presStyleIdx="0" presStyleCnt="1"/>
      <dgm:spPr/>
      <dgm:t>
        <a:bodyPr/>
        <a:lstStyle/>
        <a:p>
          <a:endParaRPr lang="lv-LV"/>
        </a:p>
      </dgm:t>
    </dgm:pt>
    <dgm:pt modelId="{8BF04FDD-658D-430B-AD33-C9000CFA82A9}" type="pres">
      <dgm:prSet presAssocID="{73503B94-0859-4704-BA20-313CDF37EED1}" presName="c1" presStyleLbl="node1" presStyleIdx="0" presStyleCnt="19"/>
      <dgm:spPr/>
    </dgm:pt>
    <dgm:pt modelId="{86DC603C-07E7-40DF-A595-6BF4F3B4B215}" type="pres">
      <dgm:prSet presAssocID="{73503B94-0859-4704-BA20-313CDF37EED1}" presName="c2" presStyleLbl="node1" presStyleIdx="1" presStyleCnt="19"/>
      <dgm:spPr/>
    </dgm:pt>
    <dgm:pt modelId="{C2D42437-9187-4557-A895-71DDB5BE42DA}" type="pres">
      <dgm:prSet presAssocID="{73503B94-0859-4704-BA20-313CDF37EED1}" presName="c3" presStyleLbl="node1" presStyleIdx="2" presStyleCnt="19"/>
      <dgm:spPr/>
    </dgm:pt>
    <dgm:pt modelId="{EE36648A-A978-44C1-BCD2-E05E32439A53}" type="pres">
      <dgm:prSet presAssocID="{73503B94-0859-4704-BA20-313CDF37EED1}" presName="c4" presStyleLbl="node1" presStyleIdx="3" presStyleCnt="19"/>
      <dgm:spPr/>
    </dgm:pt>
    <dgm:pt modelId="{DF368361-CE3D-476D-A6CA-4BA7409DEBC9}" type="pres">
      <dgm:prSet presAssocID="{73503B94-0859-4704-BA20-313CDF37EED1}" presName="c5" presStyleLbl="node1" presStyleIdx="4" presStyleCnt="19"/>
      <dgm:spPr/>
    </dgm:pt>
    <dgm:pt modelId="{2A5D5B22-4A27-4BC8-9E79-1EC997960CA2}" type="pres">
      <dgm:prSet presAssocID="{73503B94-0859-4704-BA20-313CDF37EED1}" presName="c6" presStyleLbl="node1" presStyleIdx="5" presStyleCnt="19"/>
      <dgm:spPr/>
    </dgm:pt>
    <dgm:pt modelId="{C05600E0-E253-4E13-9657-CEF780608993}" type="pres">
      <dgm:prSet presAssocID="{73503B94-0859-4704-BA20-313CDF37EED1}" presName="c7" presStyleLbl="node1" presStyleIdx="6" presStyleCnt="19"/>
      <dgm:spPr/>
    </dgm:pt>
    <dgm:pt modelId="{9532AD33-1E22-4FB3-86AB-C1335D786F72}" type="pres">
      <dgm:prSet presAssocID="{73503B94-0859-4704-BA20-313CDF37EED1}" presName="c8" presStyleLbl="node1" presStyleIdx="7" presStyleCnt="19"/>
      <dgm:spPr/>
    </dgm:pt>
    <dgm:pt modelId="{C522ABFE-8E90-4741-BCF3-0AC669A18199}" type="pres">
      <dgm:prSet presAssocID="{73503B94-0859-4704-BA20-313CDF37EED1}" presName="c9" presStyleLbl="node1" presStyleIdx="8" presStyleCnt="19"/>
      <dgm:spPr/>
    </dgm:pt>
    <dgm:pt modelId="{D4FC258B-8912-487A-B957-124910CADB7E}" type="pres">
      <dgm:prSet presAssocID="{73503B94-0859-4704-BA20-313CDF37EED1}" presName="c10" presStyleLbl="node1" presStyleIdx="9" presStyleCnt="19"/>
      <dgm:spPr/>
    </dgm:pt>
    <dgm:pt modelId="{C29A9E94-1E66-438F-94B5-C09B06A3BAF9}" type="pres">
      <dgm:prSet presAssocID="{73503B94-0859-4704-BA20-313CDF37EED1}" presName="c11" presStyleLbl="node1" presStyleIdx="10" presStyleCnt="19"/>
      <dgm:spPr/>
    </dgm:pt>
    <dgm:pt modelId="{23F5B7FB-780F-4DCC-8C7E-8DD754541796}" type="pres">
      <dgm:prSet presAssocID="{73503B94-0859-4704-BA20-313CDF37EED1}" presName="c12" presStyleLbl="node1" presStyleIdx="11" presStyleCnt="19"/>
      <dgm:spPr/>
    </dgm:pt>
    <dgm:pt modelId="{152EB2B5-15FE-484C-9A26-039FF52AE0E8}" type="pres">
      <dgm:prSet presAssocID="{73503B94-0859-4704-BA20-313CDF37EED1}" presName="c13" presStyleLbl="node1" presStyleIdx="12" presStyleCnt="19"/>
      <dgm:spPr/>
    </dgm:pt>
    <dgm:pt modelId="{117DAD5B-EAFA-45DD-AD2B-3FA041551B49}" type="pres">
      <dgm:prSet presAssocID="{73503B94-0859-4704-BA20-313CDF37EED1}" presName="c14" presStyleLbl="node1" presStyleIdx="13" presStyleCnt="19"/>
      <dgm:spPr/>
    </dgm:pt>
    <dgm:pt modelId="{219BECB3-8B13-4B4F-9708-54BB9B1B7DA6}" type="pres">
      <dgm:prSet presAssocID="{73503B94-0859-4704-BA20-313CDF37EED1}" presName="c15" presStyleLbl="node1" presStyleIdx="14" presStyleCnt="19"/>
      <dgm:spPr/>
    </dgm:pt>
    <dgm:pt modelId="{9CBA8EBD-70AC-448B-9282-A7FEF7DA6BD9}" type="pres">
      <dgm:prSet presAssocID="{73503B94-0859-4704-BA20-313CDF37EED1}" presName="c16" presStyleLbl="node1" presStyleIdx="15" presStyleCnt="19"/>
      <dgm:spPr/>
    </dgm:pt>
    <dgm:pt modelId="{D28A6CEC-676C-4F9A-9755-E2DB9207F999}" type="pres">
      <dgm:prSet presAssocID="{73503B94-0859-4704-BA20-313CDF37EED1}" presName="c17" presStyleLbl="node1" presStyleIdx="16" presStyleCnt="19"/>
      <dgm:spPr/>
    </dgm:pt>
    <dgm:pt modelId="{DF2D5E57-28F1-4F8A-BEA6-3EF006CFE68C}" type="pres">
      <dgm:prSet presAssocID="{73503B94-0859-4704-BA20-313CDF37EED1}" presName="c18" presStyleLbl="node1" presStyleIdx="17" presStyleCnt="19"/>
      <dgm:spPr/>
    </dgm:pt>
    <dgm:pt modelId="{E17125CB-A54C-4DE1-B52B-8C5FDD4DF662}" type="pres">
      <dgm:prSet presAssocID="{0F90E317-2736-4652-9698-D2369059D6D7}" presName="chevronComposite1" presStyleCnt="0"/>
      <dgm:spPr/>
    </dgm:pt>
    <dgm:pt modelId="{23A9FAF7-DD0C-42E7-ACE7-E90907B5DFC3}" type="pres">
      <dgm:prSet presAssocID="{0F90E317-2736-4652-9698-D2369059D6D7}" presName="chevron1" presStyleLbl="sibTrans2D1" presStyleIdx="0" presStyleCnt="2"/>
      <dgm:spPr/>
    </dgm:pt>
    <dgm:pt modelId="{CB80C087-D64B-4EF2-A0C3-17E8EF2FC9CD}" type="pres">
      <dgm:prSet presAssocID="{0F90E317-2736-4652-9698-D2369059D6D7}" presName="spChevron1" presStyleCnt="0"/>
      <dgm:spPr/>
    </dgm:pt>
    <dgm:pt modelId="{85FE21CE-D678-474C-8C7C-228D8AA0926D}" type="pres">
      <dgm:prSet presAssocID="{0F90E317-2736-4652-9698-D2369059D6D7}" presName="overlap" presStyleCnt="0"/>
      <dgm:spPr/>
    </dgm:pt>
    <dgm:pt modelId="{56294A9E-320F-49B0-949D-5A48AE677810}" type="pres">
      <dgm:prSet presAssocID="{0F90E317-2736-4652-9698-D2369059D6D7}" presName="chevronComposite2" presStyleCnt="0"/>
      <dgm:spPr/>
    </dgm:pt>
    <dgm:pt modelId="{937FEDD2-C03C-4DBC-88FC-07837DF24A98}" type="pres">
      <dgm:prSet presAssocID="{0F90E317-2736-4652-9698-D2369059D6D7}" presName="chevron2" presStyleLbl="sibTrans2D1" presStyleIdx="1" presStyleCnt="2"/>
      <dgm:spPr/>
    </dgm:pt>
    <dgm:pt modelId="{28749B04-DEAB-4BEB-AA14-036695D9830B}" type="pres">
      <dgm:prSet presAssocID="{0F90E317-2736-4652-9698-D2369059D6D7}" presName="spChevron2" presStyleCnt="0"/>
      <dgm:spPr/>
    </dgm:pt>
    <dgm:pt modelId="{EB16F526-6BD6-439C-AFEC-54E2A4C6E054}" type="pres">
      <dgm:prSet presAssocID="{25693348-7300-4C6F-8126-41A2AB5A6CF0}" presName="last" presStyleCnt="0"/>
      <dgm:spPr/>
    </dgm:pt>
    <dgm:pt modelId="{4C46559B-FEE6-4903-9FB5-D8C52AC1BA8C}" type="pres">
      <dgm:prSet presAssocID="{25693348-7300-4C6F-8126-41A2AB5A6CF0}" presName="circleTx" presStyleLbl="node1" presStyleIdx="18" presStyleCnt="19"/>
      <dgm:spPr/>
      <dgm:t>
        <a:bodyPr/>
        <a:lstStyle/>
        <a:p>
          <a:endParaRPr lang="lv-LV"/>
        </a:p>
      </dgm:t>
    </dgm:pt>
    <dgm:pt modelId="{4537D6D6-CCD0-4735-A353-5598358FF2BC}" type="pres">
      <dgm:prSet presAssocID="{25693348-7300-4C6F-8126-41A2AB5A6CF0}" presName="spN" presStyleCnt="0"/>
      <dgm:spPr/>
    </dgm:pt>
  </dgm:ptLst>
  <dgm:cxnLst>
    <dgm:cxn modelId="{022CC0BB-5A97-4931-ACF1-2BB12932A3C8}" type="presOf" srcId="{73503B94-0859-4704-BA20-313CDF37EED1}" destId="{99CB05C8-EF0F-4A44-BBED-3A5ACFAC1D5A}" srcOrd="0" destOrd="0" presId="urn:microsoft.com/office/officeart/2009/3/layout/RandomtoResultProcess"/>
    <dgm:cxn modelId="{AE630E2C-FEC8-47FB-A74E-273D0D222789}" srcId="{0BBE6A2E-C168-43FD-85A4-BBB987731FA1}" destId="{73503B94-0859-4704-BA20-313CDF37EED1}" srcOrd="0" destOrd="0" parTransId="{00500C66-8015-4F04-867D-EC90A057ADB9}" sibTransId="{0F90E317-2736-4652-9698-D2369059D6D7}"/>
    <dgm:cxn modelId="{2A90D39A-4D91-4C95-93DE-73768593FC00}" srcId="{0BBE6A2E-C168-43FD-85A4-BBB987731FA1}" destId="{25693348-7300-4C6F-8126-41A2AB5A6CF0}" srcOrd="1" destOrd="0" parTransId="{D10B482A-3CE1-4DA5-89E6-1F87DF8A084E}" sibTransId="{106D116A-C456-4403-A3CF-CD3BB4395975}"/>
    <dgm:cxn modelId="{9A691AF1-3E44-4BB9-A7A3-A4DE64B1F93F}" type="presOf" srcId="{25693348-7300-4C6F-8126-41A2AB5A6CF0}" destId="{4C46559B-FEE6-4903-9FB5-D8C52AC1BA8C}" srcOrd="0" destOrd="0" presId="urn:microsoft.com/office/officeart/2009/3/layout/RandomtoResultProcess"/>
    <dgm:cxn modelId="{966793FE-E4BE-47A2-A58E-1B5518F77258}" type="presOf" srcId="{0BBE6A2E-C168-43FD-85A4-BBB987731FA1}" destId="{88612AAD-6208-40D2-8AA6-550E5BAFA8C6}" srcOrd="0" destOrd="0" presId="urn:microsoft.com/office/officeart/2009/3/layout/RandomtoResultProcess"/>
    <dgm:cxn modelId="{3F0DC36E-9752-4B28-A59B-21F0E7B0994F}" type="presParOf" srcId="{88612AAD-6208-40D2-8AA6-550E5BAFA8C6}" destId="{E7303433-B29C-49FC-8603-3F4E0D21043C}" srcOrd="0" destOrd="0" presId="urn:microsoft.com/office/officeart/2009/3/layout/RandomtoResultProcess"/>
    <dgm:cxn modelId="{66F31D6D-15E7-43D7-861A-2985C91FEE9A}" type="presParOf" srcId="{E7303433-B29C-49FC-8603-3F4E0D21043C}" destId="{99CB05C8-EF0F-4A44-BBED-3A5ACFAC1D5A}" srcOrd="0" destOrd="0" presId="urn:microsoft.com/office/officeart/2009/3/layout/RandomtoResultProcess"/>
    <dgm:cxn modelId="{E44623D9-AFE4-47DB-B847-F4289DAC7172}" type="presParOf" srcId="{E7303433-B29C-49FC-8603-3F4E0D21043C}" destId="{8BF04FDD-658D-430B-AD33-C9000CFA82A9}" srcOrd="1" destOrd="0" presId="urn:microsoft.com/office/officeart/2009/3/layout/RandomtoResultProcess"/>
    <dgm:cxn modelId="{4FFA0ABC-3F10-4661-BA59-658BF70ADE9C}" type="presParOf" srcId="{E7303433-B29C-49FC-8603-3F4E0D21043C}" destId="{86DC603C-07E7-40DF-A595-6BF4F3B4B215}" srcOrd="2" destOrd="0" presId="urn:microsoft.com/office/officeart/2009/3/layout/RandomtoResultProcess"/>
    <dgm:cxn modelId="{83250B13-53D9-4032-B7C7-4FA5D6B00A11}" type="presParOf" srcId="{E7303433-B29C-49FC-8603-3F4E0D21043C}" destId="{C2D42437-9187-4557-A895-71DDB5BE42DA}" srcOrd="3" destOrd="0" presId="urn:microsoft.com/office/officeart/2009/3/layout/RandomtoResultProcess"/>
    <dgm:cxn modelId="{F746B684-A807-4624-B88C-671857405A7F}" type="presParOf" srcId="{E7303433-B29C-49FC-8603-3F4E0D21043C}" destId="{EE36648A-A978-44C1-BCD2-E05E32439A53}" srcOrd="4" destOrd="0" presId="urn:microsoft.com/office/officeart/2009/3/layout/RandomtoResultProcess"/>
    <dgm:cxn modelId="{55ADF3C2-945A-4CA7-993C-148CE6696E48}" type="presParOf" srcId="{E7303433-B29C-49FC-8603-3F4E0D21043C}" destId="{DF368361-CE3D-476D-A6CA-4BA7409DEBC9}" srcOrd="5" destOrd="0" presId="urn:microsoft.com/office/officeart/2009/3/layout/RandomtoResultProcess"/>
    <dgm:cxn modelId="{AD41F278-E13C-46BC-B352-C06F4BE2CD22}" type="presParOf" srcId="{E7303433-B29C-49FC-8603-3F4E0D21043C}" destId="{2A5D5B22-4A27-4BC8-9E79-1EC997960CA2}" srcOrd="6" destOrd="0" presId="urn:microsoft.com/office/officeart/2009/3/layout/RandomtoResultProcess"/>
    <dgm:cxn modelId="{8B368054-2DCE-4EC1-BDBF-F479AF45450F}" type="presParOf" srcId="{E7303433-B29C-49FC-8603-3F4E0D21043C}" destId="{C05600E0-E253-4E13-9657-CEF780608993}" srcOrd="7" destOrd="0" presId="urn:microsoft.com/office/officeart/2009/3/layout/RandomtoResultProcess"/>
    <dgm:cxn modelId="{86CB1FB4-A8C0-42D0-A74D-EB95C561B326}" type="presParOf" srcId="{E7303433-B29C-49FC-8603-3F4E0D21043C}" destId="{9532AD33-1E22-4FB3-86AB-C1335D786F72}" srcOrd="8" destOrd="0" presId="urn:microsoft.com/office/officeart/2009/3/layout/RandomtoResultProcess"/>
    <dgm:cxn modelId="{6F54563F-36F2-4F96-81A9-AA1E99B6DBC0}" type="presParOf" srcId="{E7303433-B29C-49FC-8603-3F4E0D21043C}" destId="{C522ABFE-8E90-4741-BCF3-0AC669A18199}" srcOrd="9" destOrd="0" presId="urn:microsoft.com/office/officeart/2009/3/layout/RandomtoResultProcess"/>
    <dgm:cxn modelId="{87800682-8720-41F2-A7AA-B3D1B1FF959B}" type="presParOf" srcId="{E7303433-B29C-49FC-8603-3F4E0D21043C}" destId="{D4FC258B-8912-487A-B957-124910CADB7E}" srcOrd="10" destOrd="0" presId="urn:microsoft.com/office/officeart/2009/3/layout/RandomtoResultProcess"/>
    <dgm:cxn modelId="{6545A6FE-DFEF-4688-AC56-380597508A60}" type="presParOf" srcId="{E7303433-B29C-49FC-8603-3F4E0D21043C}" destId="{C29A9E94-1E66-438F-94B5-C09B06A3BAF9}" srcOrd="11" destOrd="0" presId="urn:microsoft.com/office/officeart/2009/3/layout/RandomtoResultProcess"/>
    <dgm:cxn modelId="{15301A8B-6120-4CB2-8EB6-7B9BB90D58B5}" type="presParOf" srcId="{E7303433-B29C-49FC-8603-3F4E0D21043C}" destId="{23F5B7FB-780F-4DCC-8C7E-8DD754541796}" srcOrd="12" destOrd="0" presId="urn:microsoft.com/office/officeart/2009/3/layout/RandomtoResultProcess"/>
    <dgm:cxn modelId="{1310A6D3-43E3-4219-AE3D-FBA772B002B4}" type="presParOf" srcId="{E7303433-B29C-49FC-8603-3F4E0D21043C}" destId="{152EB2B5-15FE-484C-9A26-039FF52AE0E8}" srcOrd="13" destOrd="0" presId="urn:microsoft.com/office/officeart/2009/3/layout/RandomtoResultProcess"/>
    <dgm:cxn modelId="{7B85DD3A-0265-4340-86D8-569E667E7571}" type="presParOf" srcId="{E7303433-B29C-49FC-8603-3F4E0D21043C}" destId="{117DAD5B-EAFA-45DD-AD2B-3FA041551B49}" srcOrd="14" destOrd="0" presId="urn:microsoft.com/office/officeart/2009/3/layout/RandomtoResultProcess"/>
    <dgm:cxn modelId="{766FFEC6-709D-41CF-8281-B622AED9B972}" type="presParOf" srcId="{E7303433-B29C-49FC-8603-3F4E0D21043C}" destId="{219BECB3-8B13-4B4F-9708-54BB9B1B7DA6}" srcOrd="15" destOrd="0" presId="urn:microsoft.com/office/officeart/2009/3/layout/RandomtoResultProcess"/>
    <dgm:cxn modelId="{41713739-BDBB-44F4-823F-7A8DFF00F7D4}" type="presParOf" srcId="{E7303433-B29C-49FC-8603-3F4E0D21043C}" destId="{9CBA8EBD-70AC-448B-9282-A7FEF7DA6BD9}" srcOrd="16" destOrd="0" presId="urn:microsoft.com/office/officeart/2009/3/layout/RandomtoResultProcess"/>
    <dgm:cxn modelId="{3B50275D-F86A-48C3-9D83-EE39EC76499B}" type="presParOf" srcId="{E7303433-B29C-49FC-8603-3F4E0D21043C}" destId="{D28A6CEC-676C-4F9A-9755-E2DB9207F999}" srcOrd="17" destOrd="0" presId="urn:microsoft.com/office/officeart/2009/3/layout/RandomtoResultProcess"/>
    <dgm:cxn modelId="{3DFDEE5B-D655-43D3-8E8F-9EF99D174111}" type="presParOf" srcId="{E7303433-B29C-49FC-8603-3F4E0D21043C}" destId="{DF2D5E57-28F1-4F8A-BEA6-3EF006CFE68C}" srcOrd="18" destOrd="0" presId="urn:microsoft.com/office/officeart/2009/3/layout/RandomtoResultProcess"/>
    <dgm:cxn modelId="{88BDC87C-DD49-4610-8192-6626B29CF35B}" type="presParOf" srcId="{88612AAD-6208-40D2-8AA6-550E5BAFA8C6}" destId="{E17125CB-A54C-4DE1-B52B-8C5FDD4DF662}" srcOrd="1" destOrd="0" presId="urn:microsoft.com/office/officeart/2009/3/layout/RandomtoResultProcess"/>
    <dgm:cxn modelId="{A17D0155-618A-4782-ABC8-68A742599750}" type="presParOf" srcId="{E17125CB-A54C-4DE1-B52B-8C5FDD4DF662}" destId="{23A9FAF7-DD0C-42E7-ACE7-E90907B5DFC3}" srcOrd="0" destOrd="0" presId="urn:microsoft.com/office/officeart/2009/3/layout/RandomtoResultProcess"/>
    <dgm:cxn modelId="{97C7034B-2B71-4A55-AD8E-EB43C70D3AFD}" type="presParOf" srcId="{E17125CB-A54C-4DE1-B52B-8C5FDD4DF662}" destId="{CB80C087-D64B-4EF2-A0C3-17E8EF2FC9CD}" srcOrd="1" destOrd="0" presId="urn:microsoft.com/office/officeart/2009/3/layout/RandomtoResultProcess"/>
    <dgm:cxn modelId="{01463B6B-7E9B-4FB1-A7C8-9C43D74426FC}" type="presParOf" srcId="{88612AAD-6208-40D2-8AA6-550E5BAFA8C6}" destId="{85FE21CE-D678-474C-8C7C-228D8AA0926D}" srcOrd="2" destOrd="0" presId="urn:microsoft.com/office/officeart/2009/3/layout/RandomtoResultProcess"/>
    <dgm:cxn modelId="{FADC5067-0BD5-47A9-8359-28F28CAD131D}" type="presParOf" srcId="{88612AAD-6208-40D2-8AA6-550E5BAFA8C6}" destId="{56294A9E-320F-49B0-949D-5A48AE677810}" srcOrd="3" destOrd="0" presId="urn:microsoft.com/office/officeart/2009/3/layout/RandomtoResultProcess"/>
    <dgm:cxn modelId="{25BEC191-A1EF-4A62-9129-31310453C0A3}" type="presParOf" srcId="{56294A9E-320F-49B0-949D-5A48AE677810}" destId="{937FEDD2-C03C-4DBC-88FC-07837DF24A98}" srcOrd="0" destOrd="0" presId="urn:microsoft.com/office/officeart/2009/3/layout/RandomtoResultProcess"/>
    <dgm:cxn modelId="{DB1A7083-F9A3-4350-8F0C-5111BF02178F}" type="presParOf" srcId="{56294A9E-320F-49B0-949D-5A48AE677810}" destId="{28749B04-DEAB-4BEB-AA14-036695D9830B}" srcOrd="1" destOrd="0" presId="urn:microsoft.com/office/officeart/2009/3/layout/RandomtoResultProcess"/>
    <dgm:cxn modelId="{7066711A-737C-4E95-978B-5553C93E716F}" type="presParOf" srcId="{88612AAD-6208-40D2-8AA6-550E5BAFA8C6}" destId="{EB16F526-6BD6-439C-AFEC-54E2A4C6E054}" srcOrd="4" destOrd="0" presId="urn:microsoft.com/office/officeart/2009/3/layout/RandomtoResultProcess"/>
    <dgm:cxn modelId="{339CDFE6-7D94-46DF-BAD1-A92E7752B9CB}" type="presParOf" srcId="{EB16F526-6BD6-439C-AFEC-54E2A4C6E054}" destId="{4C46559B-FEE6-4903-9FB5-D8C52AC1BA8C}" srcOrd="0" destOrd="0" presId="urn:microsoft.com/office/officeart/2009/3/layout/RandomtoResultProcess"/>
    <dgm:cxn modelId="{BFDCA2BF-BA4E-45ED-9319-6C0ABEABB7DC}" type="presParOf" srcId="{EB16F526-6BD6-439C-AFEC-54E2A4C6E054}" destId="{4537D6D6-CCD0-4735-A353-5598358FF2BC}"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95740-31CE-48AE-A744-65496DA4CC20}">
      <dsp:nvSpPr>
        <dsp:cNvPr id="0" name=""/>
        <dsp:cNvSpPr/>
      </dsp:nvSpPr>
      <dsp:spPr>
        <a:xfrm rot="16200000">
          <a:off x="711313" y="356433"/>
          <a:ext cx="3019248" cy="3922125"/>
        </a:xfrm>
        <a:prstGeom prst="round2SameRect">
          <a:avLst>
            <a:gd name="adj1" fmla="val 16670"/>
            <a:gd name="adj2" fmla="val 0"/>
          </a:avLst>
        </a:prstGeom>
        <a:solidFill>
          <a:schemeClr val="accent5">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4300" tIns="190500" rIns="171450" bIns="190500" numCol="1" spcCol="1270" anchor="t" anchorCtr="0">
          <a:noAutofit/>
        </a:bodyPr>
        <a:lstStyle/>
        <a:p>
          <a:pPr lvl="0" algn="ctr" defTabSz="1333500">
            <a:lnSpc>
              <a:spcPct val="90000"/>
            </a:lnSpc>
            <a:spcBef>
              <a:spcPct val="0"/>
            </a:spcBef>
            <a:spcAft>
              <a:spcPct val="35000"/>
            </a:spcAft>
          </a:pPr>
          <a:r>
            <a:rPr lang="lv-LV" sz="3000" b="1" kern="1200" dirty="0" smtClean="0"/>
            <a:t>Jebkura organizācija ir atvērta sistēma jeb dzīvs organisms</a:t>
          </a:r>
          <a:r>
            <a:rPr lang="lv-LV" sz="3000" kern="1200" dirty="0" smtClean="0"/>
            <a:t>.</a:t>
          </a:r>
          <a:endParaRPr lang="lv-LV" sz="3000" kern="1200" dirty="0"/>
        </a:p>
      </dsp:txBody>
      <dsp:txXfrm rot="5400000">
        <a:off x="407289" y="955285"/>
        <a:ext cx="3774711" cy="2724420"/>
      </dsp:txXfrm>
    </dsp:sp>
    <dsp:sp modelId="{68306E62-6415-47EA-8942-5DA69211809A}">
      <dsp:nvSpPr>
        <dsp:cNvPr id="0" name=""/>
        <dsp:cNvSpPr/>
      </dsp:nvSpPr>
      <dsp:spPr>
        <a:xfrm rot="5400000">
          <a:off x="5002008" y="326583"/>
          <a:ext cx="3029423" cy="3960447"/>
        </a:xfrm>
        <a:prstGeom prst="round2SameRect">
          <a:avLst>
            <a:gd name="adj1" fmla="val 16670"/>
            <a:gd name="adj2" fmla="val 0"/>
          </a:avLst>
        </a:prstGeom>
        <a:solidFill>
          <a:schemeClr val="accent5">
            <a:tint val="50000"/>
            <a:hueOff val="6531301"/>
            <a:satOff val="-12449"/>
            <a:lumOff val="15055"/>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71450" tIns="190500" rIns="114300" bIns="190500" numCol="1" spcCol="1270" anchor="t" anchorCtr="0">
          <a:noAutofit/>
        </a:bodyPr>
        <a:lstStyle/>
        <a:p>
          <a:pPr lvl="0" algn="l" defTabSz="1333500">
            <a:lnSpc>
              <a:spcPct val="90000"/>
            </a:lnSpc>
            <a:spcBef>
              <a:spcPct val="0"/>
            </a:spcBef>
            <a:spcAft>
              <a:spcPct val="35000"/>
            </a:spcAft>
          </a:pPr>
          <a:r>
            <a:rPr lang="lv-LV" sz="3000" b="1" kern="1200" dirty="0" smtClean="0"/>
            <a:t>Jebkuru organizāciju veido cilvēki</a:t>
          </a:r>
          <a:r>
            <a:rPr lang="lv-LV" sz="3000" kern="1200" dirty="0" smtClean="0"/>
            <a:t>, </a:t>
          </a:r>
          <a:r>
            <a:rPr lang="lv-LV" sz="2800" kern="1200" dirty="0" smtClean="0"/>
            <a:t>kuri ir galvenais spēks, avots, iespējams, arī «enkurs» organizācijas izaugsmei un attīstībai.</a:t>
          </a:r>
          <a:endParaRPr lang="lv-LV" sz="2800" kern="1200" dirty="0"/>
        </a:p>
      </dsp:txBody>
      <dsp:txXfrm rot="-5400000">
        <a:off x="4536497" y="940006"/>
        <a:ext cx="3812536" cy="2733601"/>
      </dsp:txXfrm>
    </dsp:sp>
    <dsp:sp modelId="{C48D9B02-B3EB-4846-A604-2388B28EC3A5}">
      <dsp:nvSpPr>
        <dsp:cNvPr id="0" name=""/>
        <dsp:cNvSpPr/>
      </dsp:nvSpPr>
      <dsp:spPr>
        <a:xfrm>
          <a:off x="2649281" y="0"/>
          <a:ext cx="3178842" cy="1928768"/>
        </a:xfrm>
        <a:prstGeom prst="circularArrow">
          <a:avLst>
            <a:gd name="adj1" fmla="val 12500"/>
            <a:gd name="adj2" fmla="val 1142322"/>
            <a:gd name="adj3" fmla="val 20457678"/>
            <a:gd name="adj4" fmla="val 10800000"/>
            <a:gd name="adj5" fmla="val 125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545DDBB-DF52-44AE-92EB-289931CBE637}">
      <dsp:nvSpPr>
        <dsp:cNvPr id="0" name=""/>
        <dsp:cNvSpPr/>
      </dsp:nvSpPr>
      <dsp:spPr>
        <a:xfrm rot="10800000">
          <a:off x="2731778" y="2767527"/>
          <a:ext cx="3013847" cy="1928768"/>
        </a:xfrm>
        <a:prstGeom prst="circularArrow">
          <a:avLst>
            <a:gd name="adj1" fmla="val 12500"/>
            <a:gd name="adj2" fmla="val 1142322"/>
            <a:gd name="adj3" fmla="val 20457678"/>
            <a:gd name="adj4" fmla="val 10800000"/>
            <a:gd name="adj5" fmla="val 12500"/>
          </a:avLst>
        </a:prstGeom>
        <a:solidFill>
          <a:schemeClr val="accent5">
            <a:hueOff val="7034478"/>
            <a:satOff val="-56698"/>
            <a:lumOff val="1607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AA402-020F-40BB-85FE-E3F46E686051}">
      <dsp:nvSpPr>
        <dsp:cNvPr id="0" name=""/>
        <dsp:cNvSpPr/>
      </dsp:nvSpPr>
      <dsp:spPr>
        <a:xfrm>
          <a:off x="491757" y="0"/>
          <a:ext cx="6217285" cy="5760640"/>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D5D90-17E0-4555-A80E-71EEF9969549}">
      <dsp:nvSpPr>
        <dsp:cNvPr id="0" name=""/>
        <dsp:cNvSpPr/>
      </dsp:nvSpPr>
      <dsp:spPr>
        <a:xfrm>
          <a:off x="1267340" y="1065888"/>
          <a:ext cx="2246649" cy="120939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lv-LV" sz="3200" b="1" kern="1200" dirty="0" smtClean="0"/>
            <a:t>uzvedības</a:t>
          </a:r>
          <a:endParaRPr lang="lv-LV" sz="3200" b="1" kern="1200" dirty="0"/>
        </a:p>
      </dsp:txBody>
      <dsp:txXfrm>
        <a:off x="1326378" y="1124926"/>
        <a:ext cx="2128573" cy="1091317"/>
      </dsp:txXfrm>
    </dsp:sp>
    <dsp:sp modelId="{C8AB9A5A-CF16-4E22-9E99-066D2080ED98}">
      <dsp:nvSpPr>
        <dsp:cNvPr id="0" name=""/>
        <dsp:cNvSpPr/>
      </dsp:nvSpPr>
      <dsp:spPr>
        <a:xfrm>
          <a:off x="3686809" y="1065888"/>
          <a:ext cx="2246649" cy="1209393"/>
        </a:xfrm>
        <a:prstGeom prst="roundRect">
          <a:avLst/>
        </a:prstGeom>
        <a:solidFill>
          <a:schemeClr val="accent5">
            <a:hueOff val="2344826"/>
            <a:satOff val="-18899"/>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lv-LV" sz="3200" b="1" kern="1200" dirty="0" smtClean="0"/>
            <a:t>gaidām</a:t>
          </a:r>
          <a:endParaRPr lang="lv-LV" sz="3200" b="1" kern="1200" dirty="0"/>
        </a:p>
      </dsp:txBody>
      <dsp:txXfrm>
        <a:off x="3745847" y="1124926"/>
        <a:ext cx="2128573" cy="1091317"/>
      </dsp:txXfrm>
    </dsp:sp>
    <dsp:sp modelId="{BC558ACA-6ADF-4559-A3A2-D18F729AF98E}">
      <dsp:nvSpPr>
        <dsp:cNvPr id="0" name=""/>
        <dsp:cNvSpPr/>
      </dsp:nvSpPr>
      <dsp:spPr>
        <a:xfrm>
          <a:off x="1267340" y="3485357"/>
          <a:ext cx="2246649" cy="1209393"/>
        </a:xfrm>
        <a:prstGeom prst="roundRect">
          <a:avLst/>
        </a:prstGeom>
        <a:solidFill>
          <a:schemeClr val="accent5">
            <a:hueOff val="4689652"/>
            <a:satOff val="-37799"/>
            <a:lumOff val="10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lv-LV" sz="3200" b="1" kern="1200" dirty="0" smtClean="0"/>
            <a:t>attieksmes</a:t>
          </a:r>
          <a:endParaRPr lang="lv-LV" sz="3200" b="1" kern="1200" dirty="0"/>
        </a:p>
      </dsp:txBody>
      <dsp:txXfrm>
        <a:off x="1326378" y="3544395"/>
        <a:ext cx="2128573" cy="1091317"/>
      </dsp:txXfrm>
    </dsp:sp>
    <dsp:sp modelId="{9DA11FA0-AB51-4412-A3AB-BF4039076FC8}">
      <dsp:nvSpPr>
        <dsp:cNvPr id="0" name=""/>
        <dsp:cNvSpPr/>
      </dsp:nvSpPr>
      <dsp:spPr>
        <a:xfrm>
          <a:off x="3686809" y="3484896"/>
          <a:ext cx="2246649" cy="1210315"/>
        </a:xfrm>
        <a:prstGeom prst="roundRect">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lv-LV" sz="3200" b="1" kern="1200" dirty="0" smtClean="0"/>
            <a:t>rezultāta</a:t>
          </a:r>
          <a:endParaRPr lang="lv-LV" sz="3200" b="1" kern="1200" dirty="0"/>
        </a:p>
      </dsp:txBody>
      <dsp:txXfrm>
        <a:off x="3745892" y="3543979"/>
        <a:ext cx="2128483" cy="1092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2D6F7-2FA0-402A-A0B6-6294C7437D09}">
      <dsp:nvSpPr>
        <dsp:cNvPr id="0" name=""/>
        <dsp:cNvSpPr/>
      </dsp:nvSpPr>
      <dsp:spPr>
        <a:xfrm rot="5400000">
          <a:off x="5510157" y="-2345972"/>
          <a:ext cx="633459" cy="54841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lv-LV" sz="1600" kern="1200" dirty="0" smtClean="0"/>
            <a:t>Mērķu skaidrība</a:t>
          </a:r>
          <a:endParaRPr lang="lv-LV" sz="1600" kern="1200" dirty="0"/>
        </a:p>
        <a:p>
          <a:pPr marL="171450" lvl="1" indent="-171450" algn="l" defTabSz="711200">
            <a:lnSpc>
              <a:spcPct val="90000"/>
            </a:lnSpc>
            <a:spcBef>
              <a:spcPct val="0"/>
            </a:spcBef>
            <a:spcAft>
              <a:spcPct val="15000"/>
            </a:spcAft>
            <a:buChar char="••"/>
          </a:pPr>
          <a:r>
            <a:rPr lang="lv-LV" sz="1600" kern="1200" dirty="0" smtClean="0"/>
            <a:t>Darbinieku izpratne par organizācijas mērķiem un misiju</a:t>
          </a:r>
          <a:endParaRPr lang="lv-LV" sz="1600" kern="1200" dirty="0"/>
        </a:p>
        <a:p>
          <a:pPr marL="171450" lvl="1" indent="-171450" algn="l" defTabSz="711200">
            <a:lnSpc>
              <a:spcPct val="90000"/>
            </a:lnSpc>
            <a:spcBef>
              <a:spcPct val="0"/>
            </a:spcBef>
            <a:spcAft>
              <a:spcPct val="15000"/>
            </a:spcAft>
            <a:buChar char="••"/>
          </a:pPr>
          <a:r>
            <a:rPr lang="lv-LV" sz="1600" kern="1200" dirty="0" smtClean="0"/>
            <a:t>Atbalsts  organizācijas mērķiem</a:t>
          </a:r>
          <a:endParaRPr lang="lv-LV" sz="1600" kern="1200" dirty="0"/>
        </a:p>
      </dsp:txBody>
      <dsp:txXfrm rot="-5400000">
        <a:off x="3084823" y="110285"/>
        <a:ext cx="5453206" cy="571613"/>
      </dsp:txXfrm>
    </dsp:sp>
    <dsp:sp modelId="{0B76425B-4736-4643-A645-4D310D59E7C9}">
      <dsp:nvSpPr>
        <dsp:cNvPr id="0" name=""/>
        <dsp:cNvSpPr/>
      </dsp:nvSpPr>
      <dsp:spPr>
        <a:xfrm>
          <a:off x="0" y="179"/>
          <a:ext cx="3084822" cy="791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lv-LV" sz="2600" kern="1200" dirty="0" smtClean="0"/>
            <a:t>Pastāvēšanas mērķis</a:t>
          </a:r>
          <a:endParaRPr lang="lv-LV" sz="2600" kern="1200" dirty="0"/>
        </a:p>
      </dsp:txBody>
      <dsp:txXfrm>
        <a:off x="38654" y="38833"/>
        <a:ext cx="3007514" cy="714516"/>
      </dsp:txXfrm>
    </dsp:sp>
    <dsp:sp modelId="{66CB6CB7-BBE5-4BD3-B1BC-46D23ECB0B39}">
      <dsp:nvSpPr>
        <dsp:cNvPr id="0" name=""/>
        <dsp:cNvSpPr/>
      </dsp:nvSpPr>
      <dsp:spPr>
        <a:xfrm rot="5400000">
          <a:off x="5510157" y="-1514557"/>
          <a:ext cx="633459" cy="54841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lv-LV" sz="1600" kern="1200" dirty="0" smtClean="0"/>
            <a:t>Saskaņa starp organizācijas mērķiem un struktūru</a:t>
          </a:r>
          <a:endParaRPr lang="lv-LV" sz="1600" kern="1200" dirty="0"/>
        </a:p>
        <a:p>
          <a:pPr marL="171450" lvl="1" indent="-171450" algn="l" defTabSz="711200">
            <a:lnSpc>
              <a:spcPct val="90000"/>
            </a:lnSpc>
            <a:spcBef>
              <a:spcPct val="0"/>
            </a:spcBef>
            <a:spcAft>
              <a:spcPct val="15000"/>
            </a:spcAft>
            <a:buChar char="••"/>
          </a:pPr>
          <a:r>
            <a:rPr lang="lv-LV" sz="1600" kern="1200" dirty="0" smtClean="0"/>
            <a:t>Struktūras pārskatāmība</a:t>
          </a:r>
          <a:endParaRPr lang="lv-LV" sz="1600" kern="1200" dirty="0"/>
        </a:p>
      </dsp:txBody>
      <dsp:txXfrm rot="-5400000">
        <a:off x="3084823" y="941700"/>
        <a:ext cx="5453206" cy="571613"/>
      </dsp:txXfrm>
    </dsp:sp>
    <dsp:sp modelId="{90D4ED95-6FC4-4044-B318-7EA924B41C9A}">
      <dsp:nvSpPr>
        <dsp:cNvPr id="0" name=""/>
        <dsp:cNvSpPr/>
      </dsp:nvSpPr>
      <dsp:spPr>
        <a:xfrm>
          <a:off x="0" y="831595"/>
          <a:ext cx="3084822" cy="791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lv-LV" sz="2600" kern="1200" dirty="0" smtClean="0"/>
            <a:t>Struktūra</a:t>
          </a:r>
          <a:endParaRPr lang="lv-LV" sz="2600" kern="1200" dirty="0"/>
        </a:p>
      </dsp:txBody>
      <dsp:txXfrm>
        <a:off x="38654" y="870249"/>
        <a:ext cx="3007514" cy="714516"/>
      </dsp:txXfrm>
    </dsp:sp>
    <dsp:sp modelId="{D31AF5CC-8986-4281-8E48-CD6C89CF7A0B}">
      <dsp:nvSpPr>
        <dsp:cNvPr id="0" name=""/>
        <dsp:cNvSpPr/>
      </dsp:nvSpPr>
      <dsp:spPr>
        <a:xfrm rot="5400000">
          <a:off x="5510157" y="-683141"/>
          <a:ext cx="633459" cy="54841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lv-LV" sz="1600" kern="1200" dirty="0" smtClean="0"/>
            <a:t>Līdzības un atšķirības starp formālajiem jeb deklarētajiem apbalvojumu veidiem – par ko organizācijā var saņemt apbalvojumu vai sodu</a:t>
          </a:r>
          <a:endParaRPr lang="lv-LV" sz="1600" kern="1200" dirty="0"/>
        </a:p>
      </dsp:txBody>
      <dsp:txXfrm rot="-5400000">
        <a:off x="3084823" y="1773116"/>
        <a:ext cx="5453206" cy="571613"/>
      </dsp:txXfrm>
    </dsp:sp>
    <dsp:sp modelId="{3B4DBED7-1E73-4ABE-8BBD-B239C593CAEF}">
      <dsp:nvSpPr>
        <dsp:cNvPr id="0" name=""/>
        <dsp:cNvSpPr/>
      </dsp:nvSpPr>
      <dsp:spPr>
        <a:xfrm>
          <a:off x="0" y="1663010"/>
          <a:ext cx="3084822" cy="791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lv-LV" sz="2600" kern="1200" dirty="0" smtClean="0"/>
            <a:t>Apbalvojumi</a:t>
          </a:r>
          <a:endParaRPr lang="lv-LV" sz="2600" kern="1200" dirty="0"/>
        </a:p>
      </dsp:txBody>
      <dsp:txXfrm>
        <a:off x="38654" y="1701664"/>
        <a:ext cx="3007514" cy="714516"/>
      </dsp:txXfrm>
    </dsp:sp>
    <dsp:sp modelId="{08EA5FE4-7849-4D9D-AF59-24A9F112BDCD}">
      <dsp:nvSpPr>
        <dsp:cNvPr id="0" name=""/>
        <dsp:cNvSpPr/>
      </dsp:nvSpPr>
      <dsp:spPr>
        <a:xfrm rot="5400000">
          <a:off x="5510157" y="148273"/>
          <a:ext cx="633459" cy="54841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lv-LV" sz="1600" kern="1200" dirty="0" smtClean="0"/>
            <a:t>Iekšējās darbības mehānismi, kas veicina mērķu sasniegšanu</a:t>
          </a:r>
          <a:endParaRPr lang="lv-LV" sz="1600" kern="1200" dirty="0"/>
        </a:p>
        <a:p>
          <a:pPr marL="171450" lvl="1" indent="-171450" algn="l" defTabSz="711200">
            <a:lnSpc>
              <a:spcPct val="90000"/>
            </a:lnSpc>
            <a:spcBef>
              <a:spcPct val="0"/>
            </a:spcBef>
            <a:spcAft>
              <a:spcPct val="15000"/>
            </a:spcAft>
            <a:buChar char="••"/>
          </a:pPr>
          <a:r>
            <a:rPr lang="lv-LV" sz="1600" kern="1200" dirty="0" smtClean="0"/>
            <a:t>Iekšējās darbības mehānismi, kas kavē mērķu sasniegšanu</a:t>
          </a:r>
          <a:endParaRPr lang="lv-LV" sz="1600" kern="1200" dirty="0"/>
        </a:p>
      </dsp:txBody>
      <dsp:txXfrm rot="-5400000">
        <a:off x="3084823" y="2604531"/>
        <a:ext cx="5453206" cy="571613"/>
      </dsp:txXfrm>
    </dsp:sp>
    <dsp:sp modelId="{A442E957-4D13-46E8-9FDF-AA2193BBE17B}">
      <dsp:nvSpPr>
        <dsp:cNvPr id="0" name=""/>
        <dsp:cNvSpPr/>
      </dsp:nvSpPr>
      <dsp:spPr>
        <a:xfrm>
          <a:off x="0" y="2494426"/>
          <a:ext cx="3084822" cy="791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lv-LV" sz="2600" kern="1200" dirty="0" smtClean="0"/>
            <a:t>Atbalsta mehānismi</a:t>
          </a:r>
          <a:endParaRPr lang="lv-LV" sz="2600" kern="1200" dirty="0"/>
        </a:p>
      </dsp:txBody>
      <dsp:txXfrm>
        <a:off x="38654" y="2533080"/>
        <a:ext cx="3007514" cy="714516"/>
      </dsp:txXfrm>
    </dsp:sp>
    <dsp:sp modelId="{C851D419-5ED5-4D8B-8E22-78170C512ECC}">
      <dsp:nvSpPr>
        <dsp:cNvPr id="0" name=""/>
        <dsp:cNvSpPr/>
      </dsp:nvSpPr>
      <dsp:spPr>
        <a:xfrm rot="5400000">
          <a:off x="5364846" y="1042805"/>
          <a:ext cx="912701" cy="54787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lv-LV" sz="1600" kern="1200" dirty="0" smtClean="0"/>
            <a:t>Attiecības starp darbiniekiem</a:t>
          </a:r>
          <a:endParaRPr lang="lv-LV" sz="1600" kern="1200" dirty="0"/>
        </a:p>
        <a:p>
          <a:pPr marL="171450" lvl="1" indent="-171450" algn="l" defTabSz="711200">
            <a:lnSpc>
              <a:spcPct val="90000"/>
            </a:lnSpc>
            <a:spcBef>
              <a:spcPct val="0"/>
            </a:spcBef>
            <a:spcAft>
              <a:spcPct val="15000"/>
            </a:spcAft>
            <a:buChar char="••"/>
          </a:pPr>
          <a:r>
            <a:rPr lang="lv-LV" sz="1600" kern="1200" dirty="0" smtClean="0"/>
            <a:t>Attiecības starp organizācijas struktūrvienībām</a:t>
          </a:r>
          <a:endParaRPr lang="lv-LV" sz="1600" kern="1200" dirty="0"/>
        </a:p>
        <a:p>
          <a:pPr marL="171450" lvl="1" indent="-171450" algn="l" defTabSz="711200">
            <a:lnSpc>
              <a:spcPct val="90000"/>
            </a:lnSpc>
            <a:spcBef>
              <a:spcPct val="0"/>
            </a:spcBef>
            <a:spcAft>
              <a:spcPct val="15000"/>
            </a:spcAft>
            <a:buChar char="••"/>
          </a:pPr>
          <a:r>
            <a:rPr lang="lv-LV" sz="1600" kern="1200" dirty="0" smtClean="0"/>
            <a:t>Attiecības starp darbinieku un viņa veicamo darbu</a:t>
          </a:r>
          <a:endParaRPr lang="lv-LV" sz="1600" kern="1200" dirty="0"/>
        </a:p>
      </dsp:txBody>
      <dsp:txXfrm rot="-5400000">
        <a:off x="3081810" y="3370395"/>
        <a:ext cx="5434219" cy="823593"/>
      </dsp:txXfrm>
    </dsp:sp>
    <dsp:sp modelId="{E5B7783D-D55B-4222-AF04-377D3D56D6B6}">
      <dsp:nvSpPr>
        <dsp:cNvPr id="0" name=""/>
        <dsp:cNvSpPr/>
      </dsp:nvSpPr>
      <dsp:spPr>
        <a:xfrm>
          <a:off x="0" y="3386280"/>
          <a:ext cx="3081810" cy="791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lv-LV" sz="2600" kern="1200" dirty="0" smtClean="0"/>
            <a:t>Attiecības</a:t>
          </a:r>
          <a:endParaRPr lang="lv-LV" sz="2600" kern="1200" dirty="0"/>
        </a:p>
      </dsp:txBody>
      <dsp:txXfrm>
        <a:off x="38654" y="3424934"/>
        <a:ext cx="3004502" cy="714516"/>
      </dsp:txXfrm>
    </dsp:sp>
    <dsp:sp modelId="{D3CE7538-18BE-400B-80D3-84348268D6A7}">
      <dsp:nvSpPr>
        <dsp:cNvPr id="0" name=""/>
        <dsp:cNvSpPr/>
      </dsp:nvSpPr>
      <dsp:spPr>
        <a:xfrm rot="5400000">
          <a:off x="5332061" y="2028061"/>
          <a:ext cx="978270" cy="54787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lv-LV" sz="1600" kern="1200" dirty="0" smtClean="0"/>
            <a:t>Līderu loma organizācijas mērķu un misijas noteikšanā</a:t>
          </a:r>
          <a:endParaRPr lang="lv-LV" sz="1600" kern="1200" dirty="0"/>
        </a:p>
        <a:p>
          <a:pPr marL="171450" lvl="1" indent="-171450" algn="l" defTabSz="711200">
            <a:lnSpc>
              <a:spcPct val="90000"/>
            </a:lnSpc>
            <a:spcBef>
              <a:spcPct val="0"/>
            </a:spcBef>
            <a:spcAft>
              <a:spcPct val="15000"/>
            </a:spcAft>
            <a:buChar char="••"/>
          </a:pPr>
          <a:r>
            <a:rPr lang="lv-LV" sz="1600" kern="1200" dirty="0" smtClean="0"/>
            <a:t>Īstenotās programmas mērķu sasniegšana</a:t>
          </a:r>
          <a:endParaRPr lang="lv-LV" sz="1600" kern="1200" dirty="0"/>
        </a:p>
        <a:p>
          <a:pPr marL="171450" lvl="1" indent="-171450" algn="l" defTabSz="711200">
            <a:lnSpc>
              <a:spcPct val="90000"/>
            </a:lnSpc>
            <a:spcBef>
              <a:spcPct val="0"/>
            </a:spcBef>
            <a:spcAft>
              <a:spcPct val="15000"/>
            </a:spcAft>
            <a:buChar char="••"/>
          </a:pPr>
          <a:r>
            <a:rPr lang="lv-LV" sz="1600" kern="1200" dirty="0" smtClean="0"/>
            <a:t>Organizācijas darbības integritātes nodrošināšana</a:t>
          </a:r>
          <a:endParaRPr lang="lv-LV" sz="1600" kern="1200" dirty="0"/>
        </a:p>
        <a:p>
          <a:pPr marL="171450" lvl="1" indent="-171450" algn="l" defTabSz="711200">
            <a:lnSpc>
              <a:spcPct val="90000"/>
            </a:lnSpc>
            <a:spcBef>
              <a:spcPct val="0"/>
            </a:spcBef>
            <a:spcAft>
              <a:spcPct val="15000"/>
            </a:spcAft>
            <a:buChar char="••"/>
          </a:pPr>
          <a:r>
            <a:rPr lang="lv-LV" sz="1600" kern="1200" dirty="0" smtClean="0"/>
            <a:t>Iekšējās kārtības  uzturēšana</a:t>
          </a:r>
          <a:endParaRPr lang="lv-LV" sz="1600" kern="1200" dirty="0"/>
        </a:p>
      </dsp:txBody>
      <dsp:txXfrm rot="-5400000">
        <a:off x="3081810" y="4326068"/>
        <a:ext cx="5431018" cy="882760"/>
      </dsp:txXfrm>
    </dsp:sp>
    <dsp:sp modelId="{7C332B35-762D-4192-9F2C-B45923C4EECB}">
      <dsp:nvSpPr>
        <dsp:cNvPr id="0" name=""/>
        <dsp:cNvSpPr/>
      </dsp:nvSpPr>
      <dsp:spPr>
        <a:xfrm>
          <a:off x="0" y="4371357"/>
          <a:ext cx="3081810" cy="791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lv-LV" sz="2600" kern="1200" dirty="0" smtClean="0"/>
            <a:t>Līderība</a:t>
          </a:r>
          <a:endParaRPr lang="lv-LV" sz="2600" kern="1200" dirty="0"/>
        </a:p>
      </dsp:txBody>
      <dsp:txXfrm>
        <a:off x="38654" y="4410011"/>
        <a:ext cx="3004502" cy="7145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95740-31CE-48AE-A744-65496DA4CC20}">
      <dsp:nvSpPr>
        <dsp:cNvPr id="0" name=""/>
        <dsp:cNvSpPr/>
      </dsp:nvSpPr>
      <dsp:spPr>
        <a:xfrm rot="16200000">
          <a:off x="1292704" y="335620"/>
          <a:ext cx="1877278" cy="3963750"/>
        </a:xfrm>
        <a:prstGeom prst="round2SameRect">
          <a:avLst>
            <a:gd name="adj1" fmla="val 16670"/>
            <a:gd name="adj2" fmla="val 0"/>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37160" tIns="228600" rIns="205740" bIns="228600" numCol="1" spcCol="1270" anchor="t" anchorCtr="0">
          <a:noAutofit/>
        </a:bodyPr>
        <a:lstStyle/>
        <a:p>
          <a:pPr lvl="0" algn="ctr" defTabSz="1600200">
            <a:lnSpc>
              <a:spcPct val="90000"/>
            </a:lnSpc>
            <a:spcBef>
              <a:spcPct val="0"/>
            </a:spcBef>
            <a:spcAft>
              <a:spcPct val="35000"/>
            </a:spcAft>
          </a:pPr>
          <a:r>
            <a:rPr lang="lv-LV" sz="3600" b="1" kern="1200" dirty="0" smtClean="0"/>
            <a:t>Laba skolas kultūra</a:t>
          </a:r>
          <a:endParaRPr lang="lv-LV" sz="3600" kern="1200" dirty="0"/>
        </a:p>
      </dsp:txBody>
      <dsp:txXfrm rot="5400000">
        <a:off x="341126" y="1470514"/>
        <a:ext cx="3872092" cy="1693962"/>
      </dsp:txXfrm>
    </dsp:sp>
    <dsp:sp modelId="{68306E62-6415-47EA-8942-5DA69211809A}">
      <dsp:nvSpPr>
        <dsp:cNvPr id="0" name=""/>
        <dsp:cNvSpPr/>
      </dsp:nvSpPr>
      <dsp:spPr>
        <a:xfrm rot="5400000">
          <a:off x="5567392" y="326583"/>
          <a:ext cx="1898654" cy="3960447"/>
        </a:xfrm>
        <a:prstGeom prst="round2SameRect">
          <a:avLst>
            <a:gd name="adj1" fmla="val 16670"/>
            <a:gd name="adj2" fmla="val 0"/>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205740" tIns="228600" rIns="137160" bIns="228600" numCol="1" spcCol="1270" anchor="t" anchorCtr="0">
          <a:noAutofit/>
        </a:bodyPr>
        <a:lstStyle/>
        <a:p>
          <a:pPr lvl="0" algn="ctr" defTabSz="1600200">
            <a:lnSpc>
              <a:spcPct val="90000"/>
            </a:lnSpc>
            <a:spcBef>
              <a:spcPct val="0"/>
            </a:spcBef>
            <a:spcAft>
              <a:spcPct val="35000"/>
            </a:spcAft>
          </a:pPr>
          <a:r>
            <a:rPr lang="lv-LV" sz="3600" b="1" kern="1200" dirty="0" smtClean="0"/>
            <a:t>Ieinteresēts, entuziasma pilns skolotājs</a:t>
          </a:r>
          <a:endParaRPr lang="lv-LV" sz="3600" b="1" kern="1200" dirty="0"/>
        </a:p>
      </dsp:txBody>
      <dsp:txXfrm rot="-5400000">
        <a:off x="4536496" y="1450181"/>
        <a:ext cx="3867746" cy="1713252"/>
      </dsp:txXfrm>
    </dsp:sp>
    <dsp:sp modelId="{C48D9B02-B3EB-4846-A604-2388B28EC3A5}">
      <dsp:nvSpPr>
        <dsp:cNvPr id="0" name=""/>
        <dsp:cNvSpPr/>
      </dsp:nvSpPr>
      <dsp:spPr>
        <a:xfrm>
          <a:off x="2659687" y="535271"/>
          <a:ext cx="3178842" cy="1928768"/>
        </a:xfrm>
        <a:prstGeom prst="circularArrow">
          <a:avLst>
            <a:gd name="adj1" fmla="val 12500"/>
            <a:gd name="adj2" fmla="val 1142322"/>
            <a:gd name="adj3" fmla="val 20457678"/>
            <a:gd name="adj4" fmla="val 10800000"/>
            <a:gd name="adj5" fmla="val 125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45DDBB-DF52-44AE-92EB-289931CBE637}">
      <dsp:nvSpPr>
        <dsp:cNvPr id="0" name=""/>
        <dsp:cNvSpPr/>
      </dsp:nvSpPr>
      <dsp:spPr>
        <a:xfrm rot="10800000">
          <a:off x="2742185" y="2176012"/>
          <a:ext cx="3013847" cy="1928768"/>
        </a:xfrm>
        <a:prstGeom prst="circularArrow">
          <a:avLst>
            <a:gd name="adj1" fmla="val 12500"/>
            <a:gd name="adj2" fmla="val 1142322"/>
            <a:gd name="adj3" fmla="val 20457678"/>
            <a:gd name="adj4" fmla="val 10800000"/>
            <a:gd name="adj5" fmla="val 125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2A844-3885-4C27-AFA8-A7E425ECAAE8}">
      <dsp:nvSpPr>
        <dsp:cNvPr id="0" name=""/>
        <dsp:cNvSpPr/>
      </dsp:nvSpPr>
      <dsp:spPr>
        <a:xfrm>
          <a:off x="3195045" y="1986567"/>
          <a:ext cx="1746812" cy="18595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lv-LV" sz="1800" b="1" kern="1200" dirty="0" smtClean="0"/>
            <a:t>Faktori,</a:t>
          </a:r>
          <a:br>
            <a:rPr lang="lv-LV" sz="1800" b="1" kern="1200" dirty="0" smtClean="0"/>
          </a:br>
          <a:r>
            <a:rPr lang="en-US" sz="1800" b="1" kern="1200" dirty="0" err="1" smtClean="0"/>
            <a:t>kas</a:t>
          </a:r>
          <a:r>
            <a:rPr lang="en-US" sz="1800" b="1" kern="1200" dirty="0" smtClean="0"/>
            <a:t> </a:t>
          </a:r>
          <a:r>
            <a:rPr lang="en-US" sz="1800" b="1" kern="1200" dirty="0" err="1" smtClean="0"/>
            <a:t>ietekmē</a:t>
          </a:r>
          <a:r>
            <a:rPr lang="lv-LV" sz="1800" b="1" kern="1200" dirty="0" smtClean="0"/>
            <a:t> </a:t>
          </a:r>
          <a:r>
            <a:rPr lang="en-US" sz="1800" b="1" kern="1200" dirty="0" err="1" smtClean="0"/>
            <a:t>skolas</a:t>
          </a:r>
          <a:r>
            <a:rPr lang="en-US" sz="1800" b="1" kern="1200" dirty="0" smtClean="0"/>
            <a:t> </a:t>
          </a:r>
          <a:r>
            <a:rPr lang="en-US" sz="1800" b="1" kern="1200" dirty="0" err="1" smtClean="0"/>
            <a:t>pilnveidi</a:t>
          </a:r>
          <a:endParaRPr lang="lv-LV" sz="1800" kern="1200" dirty="0"/>
        </a:p>
      </dsp:txBody>
      <dsp:txXfrm>
        <a:off x="3450860" y="2258886"/>
        <a:ext cx="1235182" cy="1314875"/>
      </dsp:txXfrm>
    </dsp:sp>
    <dsp:sp modelId="{FC4125D0-6FF5-47A5-9991-47678E9619F6}">
      <dsp:nvSpPr>
        <dsp:cNvPr id="0" name=""/>
        <dsp:cNvSpPr/>
      </dsp:nvSpPr>
      <dsp:spPr>
        <a:xfrm rot="16200000">
          <a:off x="3829222" y="1310982"/>
          <a:ext cx="478458" cy="47550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lv-LV" sz="1500" kern="1200"/>
        </a:p>
      </dsp:txBody>
      <dsp:txXfrm>
        <a:off x="3900547" y="1477407"/>
        <a:ext cx="335808" cy="285300"/>
      </dsp:txXfrm>
    </dsp:sp>
    <dsp:sp modelId="{A695B4BF-127A-4460-8A56-714544DFA275}">
      <dsp:nvSpPr>
        <dsp:cNvPr id="0" name=""/>
        <dsp:cNvSpPr/>
      </dsp:nvSpPr>
      <dsp:spPr>
        <a:xfrm>
          <a:off x="3384453" y="39818"/>
          <a:ext cx="1367997" cy="104399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lv-LV" sz="1800" kern="1200" dirty="0" err="1" smtClean="0"/>
            <a:t>Koleģi-alitāte</a:t>
          </a:r>
          <a:endParaRPr lang="lv-LV" sz="1800" kern="1200" dirty="0"/>
        </a:p>
      </dsp:txBody>
      <dsp:txXfrm>
        <a:off x="3584792" y="192708"/>
        <a:ext cx="967319" cy="738217"/>
      </dsp:txXfrm>
    </dsp:sp>
    <dsp:sp modelId="{98F2148F-7EF5-4E23-B848-61443E10D088}">
      <dsp:nvSpPr>
        <dsp:cNvPr id="0" name=""/>
        <dsp:cNvSpPr/>
      </dsp:nvSpPr>
      <dsp:spPr>
        <a:xfrm rot="18360000">
          <a:off x="4620482" y="1597380"/>
          <a:ext cx="467005" cy="475500"/>
        </a:xfrm>
        <a:prstGeom prst="rightArrow">
          <a:avLst>
            <a:gd name="adj1" fmla="val 60000"/>
            <a:gd name="adj2" fmla="val 50000"/>
          </a:avLst>
        </a:prstGeom>
        <a:solidFill>
          <a:schemeClr val="accent5">
            <a:hueOff val="781609"/>
            <a:satOff val="-6300"/>
            <a:lumOff val="17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lv-LV" sz="1500" kern="1200"/>
        </a:p>
      </dsp:txBody>
      <dsp:txXfrm>
        <a:off x="4649358" y="1749152"/>
        <a:ext cx="326904" cy="285300"/>
      </dsp:txXfrm>
    </dsp:sp>
    <dsp:sp modelId="{A1A91DB0-E481-4529-98F1-94D990D9D956}">
      <dsp:nvSpPr>
        <dsp:cNvPr id="0" name=""/>
        <dsp:cNvSpPr/>
      </dsp:nvSpPr>
      <dsp:spPr>
        <a:xfrm>
          <a:off x="4768397" y="489489"/>
          <a:ext cx="1367997" cy="1043997"/>
        </a:xfrm>
        <a:prstGeom prst="ellipse">
          <a:avLst/>
        </a:prstGeom>
        <a:solidFill>
          <a:schemeClr val="accent5">
            <a:hueOff val="781609"/>
            <a:satOff val="-6300"/>
            <a:lumOff val="17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Reāls</a:t>
          </a:r>
          <a:r>
            <a:rPr lang="en-US" sz="1800" kern="1200" dirty="0" smtClean="0"/>
            <a:t> </a:t>
          </a:r>
          <a:r>
            <a:rPr lang="en-US" sz="1800" kern="1200" dirty="0" err="1" smtClean="0"/>
            <a:t>atbalsts</a:t>
          </a:r>
          <a:endParaRPr lang="lv-LV" sz="1800" kern="1200" dirty="0"/>
        </a:p>
      </dsp:txBody>
      <dsp:txXfrm>
        <a:off x="4968736" y="642379"/>
        <a:ext cx="967319" cy="738217"/>
      </dsp:txXfrm>
    </dsp:sp>
    <dsp:sp modelId="{020A27A0-DA47-4D04-B34C-40DA2461482C}">
      <dsp:nvSpPr>
        <dsp:cNvPr id="0" name=""/>
        <dsp:cNvSpPr/>
      </dsp:nvSpPr>
      <dsp:spPr>
        <a:xfrm rot="20520000">
          <a:off x="5063655" y="2285086"/>
          <a:ext cx="431651" cy="475500"/>
        </a:xfrm>
        <a:prstGeom prst="rightArrow">
          <a:avLst>
            <a:gd name="adj1" fmla="val 60000"/>
            <a:gd name="adj2" fmla="val 50000"/>
          </a:avLst>
        </a:prstGeom>
        <a:solidFill>
          <a:schemeClr val="accent5">
            <a:hueOff val="1563217"/>
            <a:satOff val="-12600"/>
            <a:lumOff val="35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lv-LV" sz="1500" kern="1200"/>
        </a:p>
      </dsp:txBody>
      <dsp:txXfrm>
        <a:off x="5066824" y="2400194"/>
        <a:ext cx="302156" cy="285300"/>
      </dsp:txXfrm>
    </dsp:sp>
    <dsp:sp modelId="{8F0E856C-07A6-4090-88EE-6FF92617BEB8}">
      <dsp:nvSpPr>
        <dsp:cNvPr id="0" name=""/>
        <dsp:cNvSpPr/>
      </dsp:nvSpPr>
      <dsp:spPr>
        <a:xfrm>
          <a:off x="5623721" y="1666742"/>
          <a:ext cx="1367997" cy="1043997"/>
        </a:xfrm>
        <a:prstGeom prst="ellipse">
          <a:avLst/>
        </a:prstGeom>
        <a:solidFill>
          <a:schemeClr val="accent5">
            <a:hueOff val="1563217"/>
            <a:satOff val="-12600"/>
            <a:lumOff val="35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lv-LV" sz="1800" kern="1200" dirty="0" err="1" smtClean="0"/>
            <a:t>Nefor-mālās</a:t>
          </a:r>
          <a:r>
            <a:rPr lang="lv-LV" sz="1800" kern="1200" dirty="0" smtClean="0"/>
            <a:t> attiecības</a:t>
          </a:r>
          <a:endParaRPr lang="lv-LV" sz="1800" kern="1200" dirty="0"/>
        </a:p>
      </dsp:txBody>
      <dsp:txXfrm>
        <a:off x="5824060" y="1819632"/>
        <a:ext cx="967319" cy="738217"/>
      </dsp:txXfrm>
    </dsp:sp>
    <dsp:sp modelId="{C198D522-DA7D-4E6B-82C5-A5285AEE8D1F}">
      <dsp:nvSpPr>
        <dsp:cNvPr id="0" name=""/>
        <dsp:cNvSpPr/>
      </dsp:nvSpPr>
      <dsp:spPr>
        <a:xfrm rot="1080000">
          <a:off x="5063655" y="3072061"/>
          <a:ext cx="431651" cy="475500"/>
        </a:xfrm>
        <a:prstGeom prst="rightArrow">
          <a:avLst>
            <a:gd name="adj1" fmla="val 60000"/>
            <a:gd name="adj2" fmla="val 50000"/>
          </a:avLst>
        </a:prstGeom>
        <a:solidFill>
          <a:schemeClr val="accent5">
            <a:hueOff val="2344826"/>
            <a:satOff val="-18899"/>
            <a:lumOff val="53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lv-LV" sz="1500" kern="1200"/>
        </a:p>
      </dsp:txBody>
      <dsp:txXfrm>
        <a:off x="5066824" y="3147153"/>
        <a:ext cx="302156" cy="285300"/>
      </dsp:txXfrm>
    </dsp:sp>
    <dsp:sp modelId="{592DF11E-FAE3-4D90-99F6-B0EDD557CFFC}">
      <dsp:nvSpPr>
        <dsp:cNvPr id="0" name=""/>
        <dsp:cNvSpPr/>
      </dsp:nvSpPr>
      <dsp:spPr>
        <a:xfrm>
          <a:off x="5623721" y="3121907"/>
          <a:ext cx="1367997" cy="1043997"/>
        </a:xfrm>
        <a:prstGeom prst="ellipse">
          <a:avLst/>
        </a:prstGeom>
        <a:solidFill>
          <a:schemeClr val="accent5">
            <a:hueOff val="2344826"/>
            <a:satOff val="-18899"/>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dirty="0" smtClean="0"/>
            <a:t>Līdzdalība </a:t>
          </a:r>
          <a:r>
            <a:rPr lang="en-US" sz="1400" kern="1200" dirty="0" err="1" smtClean="0"/>
            <a:t>lēmumu</a:t>
          </a:r>
          <a:r>
            <a:rPr lang="lv-LV" sz="1400" kern="1200" dirty="0" smtClean="0"/>
            <a:t> pieņemšanā</a:t>
          </a:r>
          <a:endParaRPr lang="lv-LV" sz="1400" kern="1200" dirty="0"/>
        </a:p>
      </dsp:txBody>
      <dsp:txXfrm>
        <a:off x="5824060" y="3274797"/>
        <a:ext cx="967319" cy="738217"/>
      </dsp:txXfrm>
    </dsp:sp>
    <dsp:sp modelId="{60E55304-0E8A-4FA4-A952-489974C3CE24}">
      <dsp:nvSpPr>
        <dsp:cNvPr id="0" name=""/>
        <dsp:cNvSpPr/>
      </dsp:nvSpPr>
      <dsp:spPr>
        <a:xfrm rot="3240000">
          <a:off x="4620482" y="3759767"/>
          <a:ext cx="467005" cy="475500"/>
        </a:xfrm>
        <a:prstGeom prst="rightArrow">
          <a:avLst>
            <a:gd name="adj1" fmla="val 60000"/>
            <a:gd name="adj2" fmla="val 50000"/>
          </a:avLst>
        </a:prstGeom>
        <a:solidFill>
          <a:schemeClr val="accent5">
            <a:hueOff val="3126435"/>
            <a:satOff val="-25199"/>
            <a:lumOff val="714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lv-LV" sz="1500" kern="1200"/>
        </a:p>
      </dsp:txBody>
      <dsp:txXfrm>
        <a:off x="4649358" y="3798195"/>
        <a:ext cx="326904" cy="285300"/>
      </dsp:txXfrm>
    </dsp:sp>
    <dsp:sp modelId="{1112140D-95D6-48CF-BCC5-240AA697B89A}">
      <dsp:nvSpPr>
        <dsp:cNvPr id="0" name=""/>
        <dsp:cNvSpPr/>
      </dsp:nvSpPr>
      <dsp:spPr>
        <a:xfrm>
          <a:off x="4768397" y="4299161"/>
          <a:ext cx="1367997" cy="1043997"/>
        </a:xfrm>
        <a:prstGeom prst="ellipse">
          <a:avLst/>
        </a:prstGeom>
        <a:solidFill>
          <a:schemeClr val="accent5">
            <a:hueOff val="3126435"/>
            <a:satOff val="-25199"/>
            <a:lumOff val="71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kern="1200" dirty="0" smtClean="0"/>
            <a:t>Uzticība un pašapziņa</a:t>
          </a:r>
          <a:endParaRPr lang="lv-LV" sz="1600" kern="1200" dirty="0"/>
        </a:p>
      </dsp:txBody>
      <dsp:txXfrm>
        <a:off x="4968736" y="4452051"/>
        <a:ext cx="967319" cy="738217"/>
      </dsp:txXfrm>
    </dsp:sp>
    <dsp:sp modelId="{B329B9B1-A320-41A5-8E57-5F84AC204CC8}">
      <dsp:nvSpPr>
        <dsp:cNvPr id="0" name=""/>
        <dsp:cNvSpPr/>
      </dsp:nvSpPr>
      <dsp:spPr>
        <a:xfrm rot="5400000">
          <a:off x="3829222" y="4046164"/>
          <a:ext cx="478458" cy="475500"/>
        </a:xfrm>
        <a:prstGeom prst="rightArrow">
          <a:avLst>
            <a:gd name="adj1" fmla="val 60000"/>
            <a:gd name="adj2" fmla="val 50000"/>
          </a:avLst>
        </a:prstGeom>
        <a:solidFill>
          <a:schemeClr val="accent5">
            <a:hueOff val="3908044"/>
            <a:satOff val="-31499"/>
            <a:lumOff val="89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lv-LV" sz="1500" kern="1200"/>
        </a:p>
      </dsp:txBody>
      <dsp:txXfrm>
        <a:off x="3900547" y="4069939"/>
        <a:ext cx="335808" cy="285300"/>
      </dsp:txXfrm>
    </dsp:sp>
    <dsp:sp modelId="{81A2E01A-2E49-4F5D-9137-CFED3B2596CE}">
      <dsp:nvSpPr>
        <dsp:cNvPr id="0" name=""/>
        <dsp:cNvSpPr/>
      </dsp:nvSpPr>
      <dsp:spPr>
        <a:xfrm>
          <a:off x="3384374" y="4748831"/>
          <a:ext cx="1368154" cy="1043997"/>
        </a:xfrm>
        <a:prstGeom prst="ellipse">
          <a:avLst/>
        </a:prstGeom>
        <a:solidFill>
          <a:schemeClr val="accent5">
            <a:hueOff val="3908044"/>
            <a:satOff val="-31499"/>
            <a:lumOff val="8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Atvērtība</a:t>
          </a:r>
          <a:r>
            <a:rPr lang="en-US" sz="1800" kern="1200" dirty="0" smtClean="0"/>
            <a:t> </a:t>
          </a:r>
          <a:r>
            <a:rPr lang="en-US" sz="1800" kern="1200" dirty="0" err="1" smtClean="0"/>
            <a:t>sarun</a:t>
          </a:r>
          <a:r>
            <a:rPr lang="lv-LV" sz="1800" kern="1200" dirty="0" err="1" smtClean="0"/>
            <a:t>ām</a:t>
          </a:r>
          <a:endParaRPr lang="lv-LV" sz="1800" kern="1200" dirty="0"/>
        </a:p>
      </dsp:txBody>
      <dsp:txXfrm>
        <a:off x="3584736" y="4901721"/>
        <a:ext cx="967430" cy="738217"/>
      </dsp:txXfrm>
    </dsp:sp>
    <dsp:sp modelId="{C002E4BF-9828-439E-BD1F-23108BF38AAD}">
      <dsp:nvSpPr>
        <dsp:cNvPr id="0" name=""/>
        <dsp:cNvSpPr/>
      </dsp:nvSpPr>
      <dsp:spPr>
        <a:xfrm rot="7560000">
          <a:off x="3049416" y="3759767"/>
          <a:ext cx="467005" cy="475500"/>
        </a:xfrm>
        <a:prstGeom prst="rightArrow">
          <a:avLst>
            <a:gd name="adj1" fmla="val 60000"/>
            <a:gd name="adj2" fmla="val 50000"/>
          </a:avLst>
        </a:prstGeom>
        <a:solidFill>
          <a:schemeClr val="accent5">
            <a:hueOff val="4689652"/>
            <a:satOff val="-37799"/>
            <a:lumOff val="10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lv-LV" sz="1500" kern="1200"/>
        </a:p>
      </dsp:txBody>
      <dsp:txXfrm rot="10800000">
        <a:off x="3160641" y="3798195"/>
        <a:ext cx="326904" cy="285300"/>
      </dsp:txXfrm>
    </dsp:sp>
    <dsp:sp modelId="{24050583-5C62-4D98-A728-48664091C0D9}">
      <dsp:nvSpPr>
        <dsp:cNvPr id="0" name=""/>
        <dsp:cNvSpPr/>
      </dsp:nvSpPr>
      <dsp:spPr>
        <a:xfrm>
          <a:off x="2000508" y="4299161"/>
          <a:ext cx="1367997" cy="1043997"/>
        </a:xfrm>
        <a:prstGeom prst="ellipse">
          <a:avLst/>
        </a:prstGeom>
        <a:solidFill>
          <a:schemeClr val="accent5">
            <a:hueOff val="4689652"/>
            <a:satOff val="-37799"/>
            <a:lumOff val="10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Inovācijas</a:t>
          </a:r>
          <a:endParaRPr lang="lv-LV" sz="1800" kern="1200" dirty="0"/>
        </a:p>
      </dsp:txBody>
      <dsp:txXfrm>
        <a:off x="2200847" y="4452051"/>
        <a:ext cx="967319" cy="738217"/>
      </dsp:txXfrm>
    </dsp:sp>
    <dsp:sp modelId="{ACF96481-3239-4536-A1EF-6F94B6A7465F}">
      <dsp:nvSpPr>
        <dsp:cNvPr id="0" name=""/>
        <dsp:cNvSpPr/>
      </dsp:nvSpPr>
      <dsp:spPr>
        <a:xfrm rot="9720000">
          <a:off x="2641597" y="3072061"/>
          <a:ext cx="431651" cy="475500"/>
        </a:xfrm>
        <a:prstGeom prst="rightArrow">
          <a:avLst>
            <a:gd name="adj1" fmla="val 60000"/>
            <a:gd name="adj2" fmla="val 50000"/>
          </a:avLst>
        </a:prstGeom>
        <a:solidFill>
          <a:schemeClr val="accent5">
            <a:hueOff val="5471261"/>
            <a:satOff val="-44098"/>
            <a:lumOff val="125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lv-LV" sz="1500" kern="1200"/>
        </a:p>
      </dsp:txBody>
      <dsp:txXfrm rot="10800000">
        <a:off x="2767923" y="3147153"/>
        <a:ext cx="302156" cy="285300"/>
      </dsp:txXfrm>
    </dsp:sp>
    <dsp:sp modelId="{EB878562-3FF5-4729-9E93-BD3CD59D4013}">
      <dsp:nvSpPr>
        <dsp:cNvPr id="0" name=""/>
        <dsp:cNvSpPr/>
      </dsp:nvSpPr>
      <dsp:spPr>
        <a:xfrm>
          <a:off x="1145184" y="3121907"/>
          <a:ext cx="1367997" cy="1043997"/>
        </a:xfrm>
        <a:prstGeom prst="ellipse">
          <a:avLst/>
        </a:prstGeom>
        <a:solidFill>
          <a:schemeClr val="accent5">
            <a:hueOff val="5471261"/>
            <a:satOff val="-44098"/>
            <a:lumOff val="125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lv-LV" sz="1800" kern="1200" dirty="0" smtClean="0"/>
            <a:t>Droša vide</a:t>
          </a:r>
          <a:endParaRPr lang="lv-LV" sz="1800" kern="1200" dirty="0"/>
        </a:p>
      </dsp:txBody>
      <dsp:txXfrm>
        <a:off x="1345523" y="3274797"/>
        <a:ext cx="967319" cy="738217"/>
      </dsp:txXfrm>
    </dsp:sp>
    <dsp:sp modelId="{8B5A0567-0043-4FD7-A6A6-3B69FB4818F3}">
      <dsp:nvSpPr>
        <dsp:cNvPr id="0" name=""/>
        <dsp:cNvSpPr/>
      </dsp:nvSpPr>
      <dsp:spPr>
        <a:xfrm rot="11880000">
          <a:off x="2641597" y="2285086"/>
          <a:ext cx="431651" cy="475500"/>
        </a:xfrm>
        <a:prstGeom prst="rightArrow">
          <a:avLst>
            <a:gd name="adj1" fmla="val 60000"/>
            <a:gd name="adj2" fmla="val 50000"/>
          </a:avLst>
        </a:prstGeom>
        <a:solidFill>
          <a:schemeClr val="accent5">
            <a:hueOff val="6252870"/>
            <a:satOff val="-50398"/>
            <a:lumOff val="142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lv-LV" sz="1500" kern="1200"/>
        </a:p>
      </dsp:txBody>
      <dsp:txXfrm rot="10800000">
        <a:off x="2767923" y="2400194"/>
        <a:ext cx="302156" cy="285300"/>
      </dsp:txXfrm>
    </dsp:sp>
    <dsp:sp modelId="{6B2486FA-6027-4F01-BBDA-A96E5E034DDC}">
      <dsp:nvSpPr>
        <dsp:cNvPr id="0" name=""/>
        <dsp:cNvSpPr/>
      </dsp:nvSpPr>
      <dsp:spPr>
        <a:xfrm>
          <a:off x="1145184" y="1666742"/>
          <a:ext cx="1367997" cy="1043997"/>
        </a:xfrm>
        <a:prstGeom prst="ellipse">
          <a:avLst/>
        </a:prstGeom>
        <a:solidFill>
          <a:schemeClr val="accent5">
            <a:hueOff val="6252870"/>
            <a:satOff val="-50398"/>
            <a:lumOff val="142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Tradī</a:t>
          </a:r>
          <a:r>
            <a:rPr lang="lv-LV" sz="1800" kern="1200" dirty="0" smtClean="0"/>
            <a:t>-</a:t>
          </a:r>
          <a:r>
            <a:rPr lang="en-US" sz="1800" kern="1200" dirty="0" err="1" smtClean="0"/>
            <a:t>cijas</a:t>
          </a:r>
          <a:endParaRPr lang="lv-LV" sz="1800" kern="1200" dirty="0"/>
        </a:p>
      </dsp:txBody>
      <dsp:txXfrm>
        <a:off x="1345523" y="1819632"/>
        <a:ext cx="967319" cy="738217"/>
      </dsp:txXfrm>
    </dsp:sp>
    <dsp:sp modelId="{F5422697-D788-4935-9CD8-2B794B7ED88E}">
      <dsp:nvSpPr>
        <dsp:cNvPr id="0" name=""/>
        <dsp:cNvSpPr/>
      </dsp:nvSpPr>
      <dsp:spPr>
        <a:xfrm rot="14040000">
          <a:off x="3049416" y="1597380"/>
          <a:ext cx="467005" cy="475500"/>
        </a:xfrm>
        <a:prstGeom prst="rightArrow">
          <a:avLst>
            <a:gd name="adj1" fmla="val 60000"/>
            <a:gd name="adj2" fmla="val 50000"/>
          </a:avLst>
        </a:prstGeom>
        <a:solidFill>
          <a:schemeClr val="accent5">
            <a:hueOff val="7034478"/>
            <a:satOff val="-5669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lv-LV" sz="1500" kern="1200"/>
        </a:p>
      </dsp:txBody>
      <dsp:txXfrm rot="10800000">
        <a:off x="3160641" y="1749152"/>
        <a:ext cx="326904" cy="285300"/>
      </dsp:txXfrm>
    </dsp:sp>
    <dsp:sp modelId="{59866E43-A42E-43E1-80AC-488B0DD0DCE8}">
      <dsp:nvSpPr>
        <dsp:cNvPr id="0" name=""/>
        <dsp:cNvSpPr/>
      </dsp:nvSpPr>
      <dsp:spPr>
        <a:xfrm>
          <a:off x="2000508" y="489489"/>
          <a:ext cx="1367997" cy="1043997"/>
        </a:xfrm>
        <a:prstGeom prst="ellipse">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Godprātība</a:t>
          </a:r>
          <a:endParaRPr lang="lv-LV" sz="1800" kern="1200" dirty="0"/>
        </a:p>
      </dsp:txBody>
      <dsp:txXfrm>
        <a:off x="2200847" y="642379"/>
        <a:ext cx="967319" cy="7382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2D265-09F6-4171-B3DD-1A3308B33EB4}">
      <dsp:nvSpPr>
        <dsp:cNvPr id="0" name=""/>
        <dsp:cNvSpPr/>
      </dsp:nvSpPr>
      <dsp:spPr>
        <a:xfrm>
          <a:off x="0" y="0"/>
          <a:ext cx="4114800" cy="4114800"/>
        </a:xfrm>
        <a:prstGeom prst="pie">
          <a:avLst>
            <a:gd name="adj1" fmla="val 5400000"/>
            <a:gd name="adj2" fmla="val 1620000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EC617-7A68-4AE5-9714-F21BE4ACF09F}">
      <dsp:nvSpPr>
        <dsp:cNvPr id="0" name=""/>
        <dsp:cNvSpPr/>
      </dsp:nvSpPr>
      <dsp:spPr>
        <a:xfrm>
          <a:off x="2057400" y="0"/>
          <a:ext cx="5867399" cy="4114800"/>
        </a:xfrm>
        <a:prstGeom prst="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lv-LV" sz="2400" kern="1200" smtClean="0"/>
            <a:t>Mums ir jātic, ka laba skola palīdz veidoties labai sabiedrībai.  Mēs nevaram sākt ar tehniku un metodēm.</a:t>
          </a:r>
          <a:endParaRPr lang="lv-LV" sz="2400" kern="1200"/>
        </a:p>
      </dsp:txBody>
      <dsp:txXfrm>
        <a:off x="2057400" y="0"/>
        <a:ext cx="5867399" cy="1234442"/>
      </dsp:txXfrm>
    </dsp:sp>
    <dsp:sp modelId="{649B6A36-58B1-423E-8EA6-08A69B1F1F1E}">
      <dsp:nvSpPr>
        <dsp:cNvPr id="0" name=""/>
        <dsp:cNvSpPr/>
      </dsp:nvSpPr>
      <dsp:spPr>
        <a:xfrm>
          <a:off x="720091" y="1234442"/>
          <a:ext cx="2674617" cy="2674617"/>
        </a:xfrm>
        <a:prstGeom prst="pie">
          <a:avLst>
            <a:gd name="adj1" fmla="val 5400000"/>
            <a:gd name="adj2" fmla="val 16200000"/>
          </a:avLst>
        </a:prstGeom>
        <a:solidFill>
          <a:schemeClr val="accent3">
            <a:shade val="50000"/>
            <a:hueOff val="-436925"/>
            <a:satOff val="-4865"/>
            <a:lumOff val="30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F0B26-52BC-44F2-9B74-5314D16EE6FD}">
      <dsp:nvSpPr>
        <dsp:cNvPr id="0" name=""/>
        <dsp:cNvSpPr/>
      </dsp:nvSpPr>
      <dsp:spPr>
        <a:xfrm>
          <a:off x="2057400" y="1234442"/>
          <a:ext cx="5867399" cy="2674617"/>
        </a:xfrm>
        <a:prstGeom prst="rect">
          <a:avLst/>
        </a:prstGeom>
        <a:solidFill>
          <a:schemeClr val="lt1">
            <a:alpha val="90000"/>
            <a:hueOff val="0"/>
            <a:satOff val="0"/>
            <a:lumOff val="0"/>
            <a:alphaOff val="0"/>
          </a:schemeClr>
        </a:solidFill>
        <a:ln w="25400" cap="flat" cmpd="sng" algn="ctr">
          <a:solidFill>
            <a:schemeClr val="accent3">
              <a:shade val="50000"/>
              <a:hueOff val="-436925"/>
              <a:satOff val="-4865"/>
              <a:lumOff val="302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lv-LV" sz="2400" kern="1200" dirty="0" smtClean="0"/>
            <a:t>Mums jāsāk ar to, ko mēs vēlamies sasniegt, par kādām vērtībām mēs iestājamies un kam mēs strādājam.</a:t>
          </a:r>
          <a:endParaRPr lang="lv-LV" sz="2400" kern="1200" dirty="0"/>
        </a:p>
      </dsp:txBody>
      <dsp:txXfrm>
        <a:off x="2057400" y="1234442"/>
        <a:ext cx="5867399" cy="1234438"/>
      </dsp:txXfrm>
    </dsp:sp>
    <dsp:sp modelId="{08E33320-1679-44AB-AD1D-369473984654}">
      <dsp:nvSpPr>
        <dsp:cNvPr id="0" name=""/>
        <dsp:cNvSpPr/>
      </dsp:nvSpPr>
      <dsp:spPr>
        <a:xfrm>
          <a:off x="1440180" y="2468881"/>
          <a:ext cx="1234438" cy="1234438"/>
        </a:xfrm>
        <a:prstGeom prst="pie">
          <a:avLst>
            <a:gd name="adj1" fmla="val 5400000"/>
            <a:gd name="adj2" fmla="val 16200000"/>
          </a:avLst>
        </a:prstGeom>
        <a:solidFill>
          <a:schemeClr val="accent3">
            <a:shade val="50000"/>
            <a:hueOff val="-436925"/>
            <a:satOff val="-4865"/>
            <a:lumOff val="30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A0A4E-D8D5-4B22-A7C9-C2760F6B6EB1}">
      <dsp:nvSpPr>
        <dsp:cNvPr id="0" name=""/>
        <dsp:cNvSpPr/>
      </dsp:nvSpPr>
      <dsp:spPr>
        <a:xfrm>
          <a:off x="2057400" y="2468881"/>
          <a:ext cx="5867399" cy="1234438"/>
        </a:xfrm>
        <a:prstGeom prst="rect">
          <a:avLst/>
        </a:prstGeom>
        <a:solidFill>
          <a:schemeClr val="lt1">
            <a:alpha val="90000"/>
            <a:hueOff val="0"/>
            <a:satOff val="0"/>
            <a:lumOff val="0"/>
            <a:alphaOff val="0"/>
          </a:schemeClr>
        </a:solidFill>
        <a:ln w="25400" cap="flat" cmpd="sng" algn="ctr">
          <a:solidFill>
            <a:schemeClr val="accent3">
              <a:shade val="50000"/>
              <a:hueOff val="-436925"/>
              <a:satOff val="-4865"/>
              <a:lumOff val="302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lv-LV" sz="2400" kern="1200" dirty="0" smtClean="0"/>
            <a:t>Mēs kļūstam par tādiem, kādas ir mūsu domas un mēs nevaram dot citiem to, ka nav mūsu spēkos.</a:t>
          </a:r>
          <a:endParaRPr lang="lv-LV" sz="2400" kern="1200" dirty="0"/>
        </a:p>
      </dsp:txBody>
      <dsp:txXfrm>
        <a:off x="2057400" y="2468881"/>
        <a:ext cx="5867399" cy="12344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B05C8-EF0F-4A44-BBED-3A5ACFAC1D5A}">
      <dsp:nvSpPr>
        <dsp:cNvPr id="0" name=""/>
        <dsp:cNvSpPr/>
      </dsp:nvSpPr>
      <dsp:spPr>
        <a:xfrm>
          <a:off x="112785" y="1176724"/>
          <a:ext cx="1680850" cy="55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lv-LV" sz="2500" kern="1200" dirty="0" smtClean="0"/>
            <a:t>   </a:t>
          </a:r>
          <a:endParaRPr lang="lv-LV" sz="2500" kern="1200" dirty="0"/>
        </a:p>
      </dsp:txBody>
      <dsp:txXfrm>
        <a:off x="112785" y="1176724"/>
        <a:ext cx="1680850" cy="553916"/>
      </dsp:txXfrm>
    </dsp:sp>
    <dsp:sp modelId="{8BF04FDD-658D-430B-AD33-C9000CFA82A9}">
      <dsp:nvSpPr>
        <dsp:cNvPr id="0" name=""/>
        <dsp:cNvSpPr/>
      </dsp:nvSpPr>
      <dsp:spPr>
        <a:xfrm>
          <a:off x="110875" y="1008257"/>
          <a:ext cx="133703" cy="13370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6DC603C-07E7-40DF-A595-6BF4F3B4B215}">
      <dsp:nvSpPr>
        <dsp:cNvPr id="0" name=""/>
        <dsp:cNvSpPr/>
      </dsp:nvSpPr>
      <dsp:spPr>
        <a:xfrm>
          <a:off x="204468" y="821072"/>
          <a:ext cx="133703" cy="133703"/>
        </a:xfrm>
        <a:prstGeom prst="ellipse">
          <a:avLst/>
        </a:prstGeom>
        <a:gradFill rotWithShape="0">
          <a:gsLst>
            <a:gs pos="0">
              <a:schemeClr val="accent5">
                <a:hueOff val="390804"/>
                <a:satOff val="-3150"/>
                <a:lumOff val="893"/>
                <a:alphaOff val="0"/>
                <a:shade val="51000"/>
                <a:satMod val="130000"/>
              </a:schemeClr>
            </a:gs>
            <a:gs pos="80000">
              <a:schemeClr val="accent5">
                <a:hueOff val="390804"/>
                <a:satOff val="-3150"/>
                <a:lumOff val="893"/>
                <a:alphaOff val="0"/>
                <a:shade val="93000"/>
                <a:satMod val="130000"/>
              </a:schemeClr>
            </a:gs>
            <a:gs pos="100000">
              <a:schemeClr val="accent5">
                <a:hueOff val="390804"/>
                <a:satOff val="-3150"/>
                <a:lumOff val="8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2D42437-9187-4557-A895-71DDB5BE42DA}">
      <dsp:nvSpPr>
        <dsp:cNvPr id="0" name=""/>
        <dsp:cNvSpPr/>
      </dsp:nvSpPr>
      <dsp:spPr>
        <a:xfrm>
          <a:off x="429090" y="858509"/>
          <a:ext cx="210106" cy="210106"/>
        </a:xfrm>
        <a:prstGeom prst="ellipse">
          <a:avLst/>
        </a:prstGeom>
        <a:gradFill rotWithShape="0">
          <a:gsLst>
            <a:gs pos="0">
              <a:schemeClr val="accent5">
                <a:hueOff val="781609"/>
                <a:satOff val="-6300"/>
                <a:lumOff val="1787"/>
                <a:alphaOff val="0"/>
                <a:shade val="51000"/>
                <a:satMod val="130000"/>
              </a:schemeClr>
            </a:gs>
            <a:gs pos="80000">
              <a:schemeClr val="accent5">
                <a:hueOff val="781609"/>
                <a:satOff val="-6300"/>
                <a:lumOff val="1787"/>
                <a:alphaOff val="0"/>
                <a:shade val="93000"/>
                <a:satMod val="130000"/>
              </a:schemeClr>
            </a:gs>
            <a:gs pos="100000">
              <a:schemeClr val="accent5">
                <a:hueOff val="781609"/>
                <a:satOff val="-6300"/>
                <a:lumOff val="17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36648A-A978-44C1-BCD2-E05E32439A53}">
      <dsp:nvSpPr>
        <dsp:cNvPr id="0" name=""/>
        <dsp:cNvSpPr/>
      </dsp:nvSpPr>
      <dsp:spPr>
        <a:xfrm>
          <a:off x="616276" y="652605"/>
          <a:ext cx="133703" cy="133703"/>
        </a:xfrm>
        <a:prstGeom prst="ellipse">
          <a:avLst/>
        </a:prstGeom>
        <a:gradFill rotWithShape="0">
          <a:gsLst>
            <a:gs pos="0">
              <a:schemeClr val="accent5">
                <a:hueOff val="1172413"/>
                <a:satOff val="-9450"/>
                <a:lumOff val="2680"/>
                <a:alphaOff val="0"/>
                <a:shade val="51000"/>
                <a:satMod val="130000"/>
              </a:schemeClr>
            </a:gs>
            <a:gs pos="80000">
              <a:schemeClr val="accent5">
                <a:hueOff val="1172413"/>
                <a:satOff val="-9450"/>
                <a:lumOff val="2680"/>
                <a:alphaOff val="0"/>
                <a:shade val="93000"/>
                <a:satMod val="130000"/>
              </a:schemeClr>
            </a:gs>
            <a:gs pos="100000">
              <a:schemeClr val="accent5">
                <a:hueOff val="1172413"/>
                <a:satOff val="-9450"/>
                <a:lumOff val="2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F368361-CE3D-476D-A6CA-4BA7409DEBC9}">
      <dsp:nvSpPr>
        <dsp:cNvPr id="0" name=""/>
        <dsp:cNvSpPr/>
      </dsp:nvSpPr>
      <dsp:spPr>
        <a:xfrm>
          <a:off x="859617" y="577731"/>
          <a:ext cx="133703" cy="133703"/>
        </a:xfrm>
        <a:prstGeom prst="ellipse">
          <a:avLst/>
        </a:prstGeom>
        <a:gradFill rotWithShape="0">
          <a:gsLst>
            <a:gs pos="0">
              <a:schemeClr val="accent5">
                <a:hueOff val="1563217"/>
                <a:satOff val="-12600"/>
                <a:lumOff val="3573"/>
                <a:alphaOff val="0"/>
                <a:shade val="51000"/>
                <a:satMod val="130000"/>
              </a:schemeClr>
            </a:gs>
            <a:gs pos="80000">
              <a:schemeClr val="accent5">
                <a:hueOff val="1563217"/>
                <a:satOff val="-12600"/>
                <a:lumOff val="3573"/>
                <a:alphaOff val="0"/>
                <a:shade val="93000"/>
                <a:satMod val="130000"/>
              </a:schemeClr>
            </a:gs>
            <a:gs pos="100000">
              <a:schemeClr val="accent5">
                <a:hueOff val="1563217"/>
                <a:satOff val="-12600"/>
                <a:lumOff val="35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A5D5B22-4A27-4BC8-9E79-1EC997960CA2}">
      <dsp:nvSpPr>
        <dsp:cNvPr id="0" name=""/>
        <dsp:cNvSpPr/>
      </dsp:nvSpPr>
      <dsp:spPr>
        <a:xfrm>
          <a:off x="1159114" y="708761"/>
          <a:ext cx="133703" cy="133703"/>
        </a:xfrm>
        <a:prstGeom prst="ellipse">
          <a:avLst/>
        </a:prstGeom>
        <a:gradFill rotWithShape="0">
          <a:gsLst>
            <a:gs pos="0">
              <a:schemeClr val="accent5">
                <a:hueOff val="1954022"/>
                <a:satOff val="-15749"/>
                <a:lumOff val="4466"/>
                <a:alphaOff val="0"/>
                <a:shade val="51000"/>
                <a:satMod val="130000"/>
              </a:schemeClr>
            </a:gs>
            <a:gs pos="80000">
              <a:schemeClr val="accent5">
                <a:hueOff val="1954022"/>
                <a:satOff val="-15749"/>
                <a:lumOff val="4466"/>
                <a:alphaOff val="0"/>
                <a:shade val="93000"/>
                <a:satMod val="130000"/>
              </a:schemeClr>
            </a:gs>
            <a:gs pos="100000">
              <a:schemeClr val="accent5">
                <a:hueOff val="1954022"/>
                <a:satOff val="-15749"/>
                <a:lumOff val="44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600E0-E253-4E13-9657-CEF780608993}">
      <dsp:nvSpPr>
        <dsp:cNvPr id="0" name=""/>
        <dsp:cNvSpPr/>
      </dsp:nvSpPr>
      <dsp:spPr>
        <a:xfrm>
          <a:off x="1346300" y="802353"/>
          <a:ext cx="210106" cy="210106"/>
        </a:xfrm>
        <a:prstGeom prst="ellipse">
          <a:avLst/>
        </a:prstGeom>
        <a:gradFill rotWithShape="0">
          <a:gsLst>
            <a:gs pos="0">
              <a:schemeClr val="accent5">
                <a:hueOff val="2344826"/>
                <a:satOff val="-18899"/>
                <a:lumOff val="5360"/>
                <a:alphaOff val="0"/>
                <a:shade val="51000"/>
                <a:satMod val="130000"/>
              </a:schemeClr>
            </a:gs>
            <a:gs pos="80000">
              <a:schemeClr val="accent5">
                <a:hueOff val="2344826"/>
                <a:satOff val="-18899"/>
                <a:lumOff val="5360"/>
                <a:alphaOff val="0"/>
                <a:shade val="93000"/>
                <a:satMod val="130000"/>
              </a:schemeClr>
            </a:gs>
            <a:gs pos="100000">
              <a:schemeClr val="accent5">
                <a:hueOff val="2344826"/>
                <a:satOff val="-18899"/>
                <a:lumOff val="53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32AD33-1E22-4FB3-86AB-C1335D786F72}">
      <dsp:nvSpPr>
        <dsp:cNvPr id="0" name=""/>
        <dsp:cNvSpPr/>
      </dsp:nvSpPr>
      <dsp:spPr>
        <a:xfrm>
          <a:off x="1608360" y="1008257"/>
          <a:ext cx="133703" cy="133703"/>
        </a:xfrm>
        <a:prstGeom prst="ellipse">
          <a:avLst/>
        </a:prstGeom>
        <a:gradFill rotWithShape="0">
          <a:gsLst>
            <a:gs pos="0">
              <a:schemeClr val="accent5">
                <a:hueOff val="2735630"/>
                <a:satOff val="-22049"/>
                <a:lumOff val="6253"/>
                <a:alphaOff val="0"/>
                <a:shade val="51000"/>
                <a:satMod val="130000"/>
              </a:schemeClr>
            </a:gs>
            <a:gs pos="80000">
              <a:schemeClr val="accent5">
                <a:hueOff val="2735630"/>
                <a:satOff val="-22049"/>
                <a:lumOff val="6253"/>
                <a:alphaOff val="0"/>
                <a:shade val="93000"/>
                <a:satMod val="130000"/>
              </a:schemeClr>
            </a:gs>
            <a:gs pos="100000">
              <a:schemeClr val="accent5">
                <a:hueOff val="2735630"/>
                <a:satOff val="-22049"/>
                <a:lumOff val="62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22ABFE-8E90-4741-BCF3-0AC669A18199}">
      <dsp:nvSpPr>
        <dsp:cNvPr id="0" name=""/>
        <dsp:cNvSpPr/>
      </dsp:nvSpPr>
      <dsp:spPr>
        <a:xfrm>
          <a:off x="1720671" y="1214162"/>
          <a:ext cx="133703" cy="133703"/>
        </a:xfrm>
        <a:prstGeom prst="ellipse">
          <a:avLst/>
        </a:prstGeom>
        <a:gradFill rotWithShape="0">
          <a:gsLst>
            <a:gs pos="0">
              <a:schemeClr val="accent5">
                <a:hueOff val="3126435"/>
                <a:satOff val="-25199"/>
                <a:lumOff val="7146"/>
                <a:alphaOff val="0"/>
                <a:shade val="51000"/>
                <a:satMod val="130000"/>
              </a:schemeClr>
            </a:gs>
            <a:gs pos="80000">
              <a:schemeClr val="accent5">
                <a:hueOff val="3126435"/>
                <a:satOff val="-25199"/>
                <a:lumOff val="7146"/>
                <a:alphaOff val="0"/>
                <a:shade val="93000"/>
                <a:satMod val="130000"/>
              </a:schemeClr>
            </a:gs>
            <a:gs pos="100000">
              <a:schemeClr val="accent5">
                <a:hueOff val="3126435"/>
                <a:satOff val="-25199"/>
                <a:lumOff val="71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4FC258B-8912-487A-B957-124910CADB7E}">
      <dsp:nvSpPr>
        <dsp:cNvPr id="0" name=""/>
        <dsp:cNvSpPr/>
      </dsp:nvSpPr>
      <dsp:spPr>
        <a:xfrm>
          <a:off x="747306" y="821072"/>
          <a:ext cx="343810" cy="343810"/>
        </a:xfrm>
        <a:prstGeom prst="ellipse">
          <a:avLst/>
        </a:prstGeom>
        <a:gradFill rotWithShape="0">
          <a:gsLst>
            <a:gs pos="0">
              <a:schemeClr val="accent5">
                <a:hueOff val="3517239"/>
                <a:satOff val="-28349"/>
                <a:lumOff val="8040"/>
                <a:alphaOff val="0"/>
                <a:shade val="51000"/>
                <a:satMod val="130000"/>
              </a:schemeClr>
            </a:gs>
            <a:gs pos="80000">
              <a:schemeClr val="accent5">
                <a:hueOff val="3517239"/>
                <a:satOff val="-28349"/>
                <a:lumOff val="8040"/>
                <a:alphaOff val="0"/>
                <a:shade val="93000"/>
                <a:satMod val="130000"/>
              </a:schemeClr>
            </a:gs>
            <a:gs pos="100000">
              <a:schemeClr val="accent5">
                <a:hueOff val="3517239"/>
                <a:satOff val="-28349"/>
                <a:lumOff val="80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29A9E94-1E66-438F-94B5-C09B06A3BAF9}">
      <dsp:nvSpPr>
        <dsp:cNvPr id="0" name=""/>
        <dsp:cNvSpPr/>
      </dsp:nvSpPr>
      <dsp:spPr>
        <a:xfrm>
          <a:off x="17282" y="1532377"/>
          <a:ext cx="133703" cy="133703"/>
        </a:xfrm>
        <a:prstGeom prst="ellipse">
          <a:avLst/>
        </a:prstGeom>
        <a:gradFill rotWithShape="0">
          <a:gsLst>
            <a:gs pos="0">
              <a:schemeClr val="accent5">
                <a:hueOff val="3908044"/>
                <a:satOff val="-31499"/>
                <a:lumOff val="8933"/>
                <a:alphaOff val="0"/>
                <a:shade val="51000"/>
                <a:satMod val="130000"/>
              </a:schemeClr>
            </a:gs>
            <a:gs pos="80000">
              <a:schemeClr val="accent5">
                <a:hueOff val="3908044"/>
                <a:satOff val="-31499"/>
                <a:lumOff val="8933"/>
                <a:alphaOff val="0"/>
                <a:shade val="93000"/>
                <a:satMod val="130000"/>
              </a:schemeClr>
            </a:gs>
            <a:gs pos="100000">
              <a:schemeClr val="accent5">
                <a:hueOff val="3908044"/>
                <a:satOff val="-31499"/>
                <a:lumOff val="89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3F5B7FB-780F-4DCC-8C7E-8DD754541796}">
      <dsp:nvSpPr>
        <dsp:cNvPr id="0" name=""/>
        <dsp:cNvSpPr/>
      </dsp:nvSpPr>
      <dsp:spPr>
        <a:xfrm>
          <a:off x="129593" y="1700844"/>
          <a:ext cx="210106" cy="210106"/>
        </a:xfrm>
        <a:prstGeom prst="ellipse">
          <a:avLst/>
        </a:prstGeom>
        <a:gradFill rotWithShape="0">
          <a:gsLst>
            <a:gs pos="0">
              <a:schemeClr val="accent5">
                <a:hueOff val="4298848"/>
                <a:satOff val="-34649"/>
                <a:lumOff val="9826"/>
                <a:alphaOff val="0"/>
                <a:shade val="51000"/>
                <a:satMod val="130000"/>
              </a:schemeClr>
            </a:gs>
            <a:gs pos="80000">
              <a:schemeClr val="accent5">
                <a:hueOff val="4298848"/>
                <a:satOff val="-34649"/>
                <a:lumOff val="9826"/>
                <a:alphaOff val="0"/>
                <a:shade val="93000"/>
                <a:satMod val="130000"/>
              </a:schemeClr>
            </a:gs>
            <a:gs pos="100000">
              <a:schemeClr val="accent5">
                <a:hueOff val="4298848"/>
                <a:satOff val="-34649"/>
                <a:lumOff val="9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52EB2B5-15FE-484C-9A26-039FF52AE0E8}">
      <dsp:nvSpPr>
        <dsp:cNvPr id="0" name=""/>
        <dsp:cNvSpPr/>
      </dsp:nvSpPr>
      <dsp:spPr>
        <a:xfrm>
          <a:off x="410372" y="1850593"/>
          <a:ext cx="305609" cy="305609"/>
        </a:xfrm>
        <a:prstGeom prst="ellipse">
          <a:avLst/>
        </a:prstGeom>
        <a:gradFill rotWithShape="0">
          <a:gsLst>
            <a:gs pos="0">
              <a:schemeClr val="accent5">
                <a:hueOff val="4689652"/>
                <a:satOff val="-37799"/>
                <a:lumOff val="10719"/>
                <a:alphaOff val="0"/>
                <a:shade val="51000"/>
                <a:satMod val="130000"/>
              </a:schemeClr>
            </a:gs>
            <a:gs pos="80000">
              <a:schemeClr val="accent5">
                <a:hueOff val="4689652"/>
                <a:satOff val="-37799"/>
                <a:lumOff val="10719"/>
                <a:alphaOff val="0"/>
                <a:shade val="93000"/>
                <a:satMod val="130000"/>
              </a:schemeClr>
            </a:gs>
            <a:gs pos="100000">
              <a:schemeClr val="accent5">
                <a:hueOff val="4689652"/>
                <a:satOff val="-37799"/>
                <a:lumOff val="10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7DAD5B-EAFA-45DD-AD2B-3FA041551B49}">
      <dsp:nvSpPr>
        <dsp:cNvPr id="0" name=""/>
        <dsp:cNvSpPr/>
      </dsp:nvSpPr>
      <dsp:spPr>
        <a:xfrm>
          <a:off x="803462" y="2093934"/>
          <a:ext cx="133703" cy="133703"/>
        </a:xfrm>
        <a:prstGeom prst="ellipse">
          <a:avLst/>
        </a:prstGeom>
        <a:gradFill rotWithShape="0">
          <a:gsLst>
            <a:gs pos="0">
              <a:schemeClr val="accent5">
                <a:hueOff val="5080456"/>
                <a:satOff val="-40949"/>
                <a:lumOff val="11613"/>
                <a:alphaOff val="0"/>
                <a:shade val="51000"/>
                <a:satMod val="130000"/>
              </a:schemeClr>
            </a:gs>
            <a:gs pos="80000">
              <a:schemeClr val="accent5">
                <a:hueOff val="5080456"/>
                <a:satOff val="-40949"/>
                <a:lumOff val="11613"/>
                <a:alphaOff val="0"/>
                <a:shade val="93000"/>
                <a:satMod val="130000"/>
              </a:schemeClr>
            </a:gs>
            <a:gs pos="100000">
              <a:schemeClr val="accent5">
                <a:hueOff val="5080456"/>
                <a:satOff val="-40949"/>
                <a:lumOff val="116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19BECB3-8B13-4B4F-9708-54BB9B1B7DA6}">
      <dsp:nvSpPr>
        <dsp:cNvPr id="0" name=""/>
        <dsp:cNvSpPr/>
      </dsp:nvSpPr>
      <dsp:spPr>
        <a:xfrm>
          <a:off x="878336" y="1850593"/>
          <a:ext cx="210106" cy="210106"/>
        </a:xfrm>
        <a:prstGeom prst="ellipse">
          <a:avLst/>
        </a:prstGeom>
        <a:gradFill rotWithShape="0">
          <a:gsLst>
            <a:gs pos="0">
              <a:schemeClr val="accent5">
                <a:hueOff val="5471261"/>
                <a:satOff val="-44098"/>
                <a:lumOff val="12506"/>
                <a:alphaOff val="0"/>
                <a:shade val="51000"/>
                <a:satMod val="130000"/>
              </a:schemeClr>
            </a:gs>
            <a:gs pos="80000">
              <a:schemeClr val="accent5">
                <a:hueOff val="5471261"/>
                <a:satOff val="-44098"/>
                <a:lumOff val="12506"/>
                <a:alphaOff val="0"/>
                <a:shade val="93000"/>
                <a:satMod val="130000"/>
              </a:schemeClr>
            </a:gs>
            <a:gs pos="100000">
              <a:schemeClr val="accent5">
                <a:hueOff val="5471261"/>
                <a:satOff val="-44098"/>
                <a:lumOff val="125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BA8EBD-70AC-448B-9282-A7FEF7DA6BD9}">
      <dsp:nvSpPr>
        <dsp:cNvPr id="0" name=""/>
        <dsp:cNvSpPr/>
      </dsp:nvSpPr>
      <dsp:spPr>
        <a:xfrm>
          <a:off x="1065521" y="2112652"/>
          <a:ext cx="133703" cy="133703"/>
        </a:xfrm>
        <a:prstGeom prst="ellipse">
          <a:avLst/>
        </a:prstGeom>
        <a:gradFill rotWithShape="0">
          <a:gsLst>
            <a:gs pos="0">
              <a:schemeClr val="accent5">
                <a:hueOff val="5862065"/>
                <a:satOff val="-47248"/>
                <a:lumOff val="13399"/>
                <a:alphaOff val="0"/>
                <a:shade val="51000"/>
                <a:satMod val="130000"/>
              </a:schemeClr>
            </a:gs>
            <a:gs pos="80000">
              <a:schemeClr val="accent5">
                <a:hueOff val="5862065"/>
                <a:satOff val="-47248"/>
                <a:lumOff val="13399"/>
                <a:alphaOff val="0"/>
                <a:shade val="93000"/>
                <a:satMod val="130000"/>
              </a:schemeClr>
            </a:gs>
            <a:gs pos="100000">
              <a:schemeClr val="accent5">
                <a:hueOff val="5862065"/>
                <a:satOff val="-47248"/>
                <a:lumOff val="133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28A6CEC-676C-4F9A-9755-E2DB9207F999}">
      <dsp:nvSpPr>
        <dsp:cNvPr id="0" name=""/>
        <dsp:cNvSpPr/>
      </dsp:nvSpPr>
      <dsp:spPr>
        <a:xfrm>
          <a:off x="1233988" y="1813155"/>
          <a:ext cx="305609" cy="305609"/>
        </a:xfrm>
        <a:prstGeom prst="ellipse">
          <a:avLst/>
        </a:prstGeom>
        <a:gradFill rotWithShape="0">
          <a:gsLst>
            <a:gs pos="0">
              <a:schemeClr val="accent5">
                <a:hueOff val="6252870"/>
                <a:satOff val="-50398"/>
                <a:lumOff val="14292"/>
                <a:alphaOff val="0"/>
                <a:shade val="51000"/>
                <a:satMod val="130000"/>
              </a:schemeClr>
            </a:gs>
            <a:gs pos="80000">
              <a:schemeClr val="accent5">
                <a:hueOff val="6252870"/>
                <a:satOff val="-50398"/>
                <a:lumOff val="14292"/>
                <a:alphaOff val="0"/>
                <a:shade val="93000"/>
                <a:satMod val="130000"/>
              </a:schemeClr>
            </a:gs>
            <a:gs pos="100000">
              <a:schemeClr val="accent5">
                <a:hueOff val="6252870"/>
                <a:satOff val="-50398"/>
                <a:lumOff val="142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F2D5E57-28F1-4F8A-BEA6-3EF006CFE68C}">
      <dsp:nvSpPr>
        <dsp:cNvPr id="0" name=""/>
        <dsp:cNvSpPr/>
      </dsp:nvSpPr>
      <dsp:spPr>
        <a:xfrm>
          <a:off x="1645797" y="1738281"/>
          <a:ext cx="210106" cy="210106"/>
        </a:xfrm>
        <a:prstGeom prst="ellipse">
          <a:avLst/>
        </a:prstGeom>
        <a:gradFill rotWithShape="0">
          <a:gsLst>
            <a:gs pos="0">
              <a:schemeClr val="accent5">
                <a:hueOff val="6643673"/>
                <a:satOff val="-53548"/>
                <a:lumOff val="15186"/>
                <a:alphaOff val="0"/>
                <a:shade val="51000"/>
                <a:satMod val="130000"/>
              </a:schemeClr>
            </a:gs>
            <a:gs pos="80000">
              <a:schemeClr val="accent5">
                <a:hueOff val="6643673"/>
                <a:satOff val="-53548"/>
                <a:lumOff val="15186"/>
                <a:alphaOff val="0"/>
                <a:shade val="93000"/>
                <a:satMod val="130000"/>
              </a:schemeClr>
            </a:gs>
            <a:gs pos="100000">
              <a:schemeClr val="accent5">
                <a:hueOff val="6643673"/>
                <a:satOff val="-53548"/>
                <a:lumOff val="151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3A9FAF7-DD0C-42E7-ACE7-E90907B5DFC3}">
      <dsp:nvSpPr>
        <dsp:cNvPr id="0" name=""/>
        <dsp:cNvSpPr/>
      </dsp:nvSpPr>
      <dsp:spPr>
        <a:xfrm>
          <a:off x="1855903" y="858198"/>
          <a:ext cx="617052" cy="1178019"/>
        </a:xfrm>
        <a:prstGeom prst="chevron">
          <a:avLst>
            <a:gd name="adj" fmla="val 623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7FEDD2-C03C-4DBC-88FC-07837DF24A98}">
      <dsp:nvSpPr>
        <dsp:cNvPr id="0" name=""/>
        <dsp:cNvSpPr/>
      </dsp:nvSpPr>
      <dsp:spPr>
        <a:xfrm>
          <a:off x="2360764" y="858198"/>
          <a:ext cx="617052" cy="1178019"/>
        </a:xfrm>
        <a:prstGeom prst="chevron">
          <a:avLst>
            <a:gd name="adj" fmla="val 62310"/>
          </a:avLst>
        </a:prstGeom>
        <a:gradFill rotWithShape="0">
          <a:gsLst>
            <a:gs pos="0">
              <a:schemeClr val="accent5">
                <a:hueOff val="7034478"/>
                <a:satOff val="-56698"/>
                <a:lumOff val="16079"/>
                <a:alphaOff val="0"/>
                <a:shade val="51000"/>
                <a:satMod val="130000"/>
              </a:schemeClr>
            </a:gs>
            <a:gs pos="80000">
              <a:schemeClr val="accent5">
                <a:hueOff val="7034478"/>
                <a:satOff val="-56698"/>
                <a:lumOff val="16079"/>
                <a:alphaOff val="0"/>
                <a:shade val="93000"/>
                <a:satMod val="130000"/>
              </a:schemeClr>
            </a:gs>
            <a:gs pos="100000">
              <a:schemeClr val="accent5">
                <a:hueOff val="7034478"/>
                <a:satOff val="-56698"/>
                <a:lumOff val="160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C46559B-FEE6-4903-9FB5-D8C52AC1BA8C}">
      <dsp:nvSpPr>
        <dsp:cNvPr id="0" name=""/>
        <dsp:cNvSpPr/>
      </dsp:nvSpPr>
      <dsp:spPr>
        <a:xfrm>
          <a:off x="3045131" y="760844"/>
          <a:ext cx="1430439" cy="1430439"/>
        </a:xfrm>
        <a:prstGeom prst="ellipse">
          <a:avLst/>
        </a:prstGeom>
        <a:gradFill rotWithShape="0">
          <a:gsLst>
            <a:gs pos="0">
              <a:schemeClr val="accent5">
                <a:hueOff val="7034478"/>
                <a:satOff val="-56698"/>
                <a:lumOff val="16079"/>
                <a:alphaOff val="0"/>
                <a:shade val="51000"/>
                <a:satMod val="130000"/>
              </a:schemeClr>
            </a:gs>
            <a:gs pos="80000">
              <a:schemeClr val="accent5">
                <a:hueOff val="7034478"/>
                <a:satOff val="-56698"/>
                <a:lumOff val="16079"/>
                <a:alphaOff val="0"/>
                <a:shade val="93000"/>
                <a:satMod val="130000"/>
              </a:schemeClr>
            </a:gs>
            <a:gs pos="100000">
              <a:schemeClr val="accent5">
                <a:hueOff val="7034478"/>
                <a:satOff val="-56698"/>
                <a:lumOff val="160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lv-LV" sz="2500" kern="1200" dirty="0" smtClean="0"/>
            <a:t>Paldies!</a:t>
          </a:r>
          <a:endParaRPr lang="lv-LV" sz="2500" kern="1200" dirty="0"/>
        </a:p>
      </dsp:txBody>
      <dsp:txXfrm>
        <a:off x="3254614" y="970327"/>
        <a:ext cx="1011473" cy="1011473"/>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2B9B22-EF91-41E1-A0AC-C23E1CBE7213}" type="datetimeFigureOut">
              <a:rPr lang="lv-LV" smtClean="0"/>
              <a:t>2013.08.13.</a:t>
            </a:fld>
            <a:endParaRPr lang="lv-LV"/>
          </a:p>
        </p:txBody>
      </p:sp>
      <p:sp>
        <p:nvSpPr>
          <p:cNvPr id="4" name="Slaida attēla vietturi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150AD-772A-498E-A0F4-5498FC617AAC}" type="slidenum">
              <a:rPr lang="lv-LV" smtClean="0"/>
              <a:t>‹#›</a:t>
            </a:fld>
            <a:endParaRPr lang="lv-LV"/>
          </a:p>
        </p:txBody>
      </p:sp>
    </p:spTree>
    <p:extLst>
      <p:ext uri="{BB962C8B-B14F-4D97-AF65-F5344CB8AC3E}">
        <p14:creationId xmlns:p14="http://schemas.microsoft.com/office/powerpoint/2010/main" val="216298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Prezentācijas</a:t>
            </a:r>
            <a:r>
              <a:rPr lang="lv-LV" baseline="0" dirty="0" smtClean="0"/>
              <a:t> autori Antra Avena (Cēsu 1. pamatskola, Cēsu pašvaldība), Ilva </a:t>
            </a:r>
            <a:r>
              <a:rPr lang="lv-LV" baseline="0" dirty="0" err="1" smtClean="0"/>
              <a:t>Cinīte</a:t>
            </a:r>
            <a:r>
              <a:rPr lang="lv-LV" baseline="0" dirty="0" smtClean="0"/>
              <a:t> (Rīgas Valsts 2. ģimnāzija).</a:t>
            </a:r>
          </a:p>
          <a:p>
            <a:r>
              <a:rPr lang="lv-LV" baseline="0" dirty="0" smtClean="0"/>
              <a:t>Prezentācija paredzēta skolotāju tālākizglītības kursiem.</a:t>
            </a:r>
          </a:p>
        </p:txBody>
      </p:sp>
      <p:sp>
        <p:nvSpPr>
          <p:cNvPr id="4" name="Slaida numura vietturis 3"/>
          <p:cNvSpPr>
            <a:spLocks noGrp="1"/>
          </p:cNvSpPr>
          <p:nvPr>
            <p:ph type="sldNum" sz="quarter" idx="10"/>
          </p:nvPr>
        </p:nvSpPr>
        <p:spPr/>
        <p:txBody>
          <a:bodyPr/>
          <a:lstStyle/>
          <a:p>
            <a:fld id="{72F150AD-772A-498E-A0F4-5498FC617AAC}" type="slidenum">
              <a:rPr lang="lv-LV" smtClean="0"/>
              <a:t>1</a:t>
            </a:fld>
            <a:endParaRPr lang="lv-LV"/>
          </a:p>
        </p:txBody>
      </p:sp>
    </p:spTree>
    <p:extLst>
      <p:ext uri="{BB962C8B-B14F-4D97-AF65-F5344CB8AC3E}">
        <p14:creationId xmlns:p14="http://schemas.microsoft.com/office/powerpoint/2010/main" val="1508096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Neviens uzņēmums nav izolēts, tas ir daļa no sabiedrības. Tātad procesi, kas notiek sabiedrībā, ietekmē notikumus uzņēmuma iekšienē un otrādi, uzņēmumos notiekošais tieši vai netieši ietekmē sociālo vidi. Piemēram, ja runājam par ārējiem faktoriem, tad šobrīd diez vai kāds no uzņēmumiem varēs apgalvot, ka to neietekmē ekonomiskā situācija vai procesi tirgū. Būs uzņēmumi, kurus ietekmēs izmaiņas politikā vai sociālās tendences. Īpaši saasināts jautājums, kas skar gandrīz ikvienu nozari, ir labu speciālistu trūkums vai darbinieku rotācija. Visi šie faktori ir svarīgi un liek uzņēmumam reaģēt uz šo faktoru ietekmi un būt elastīgam. Taču, lai uzņēmums varētu izdzīvot mainīgajā vidē, uzņēmumam pašam jābūt skaidrai izpratnei par to, kas notiek uzņēmuma iekšienē – kāda ir stratēģija, mērķi, procesi, kāda vērtība ir cilvēkiem, attiecībām un komandai.</a:t>
            </a:r>
            <a:endParaRPr lang="en-US" dirty="0"/>
          </a:p>
        </p:txBody>
      </p:sp>
      <p:sp>
        <p:nvSpPr>
          <p:cNvPr id="4" name="Slide Number Placeholder 3"/>
          <p:cNvSpPr>
            <a:spLocks noGrp="1"/>
          </p:cNvSpPr>
          <p:nvPr>
            <p:ph type="sldNum" sz="quarter" idx="10"/>
          </p:nvPr>
        </p:nvSpPr>
        <p:spPr/>
        <p:txBody>
          <a:bodyPr/>
          <a:lstStyle/>
          <a:p>
            <a:fld id="{F0B52A25-72A2-4E41-AD80-953DBB10BAA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Katra uzņēmuma galvenais jautājums ir par savu vietu tirgū. Atbilde visbiežāk ietverta ir uzņēmuma misijā, piemēram, būt pirmajam…, būt labākajam…, būt interesantākajam...</a:t>
            </a:r>
            <a:r>
              <a:rPr lang="lv-LV" baseline="0" dirty="0" smtClean="0"/>
              <a:t> </a:t>
            </a:r>
            <a:r>
              <a:rPr lang="lv-LV" dirty="0" err="1" smtClean="0"/>
              <a:t>utt</a:t>
            </a:r>
            <a:r>
              <a:rPr lang="lv-LV" dirty="0" smtClean="0"/>
              <a:t>. Tomēr, ja jau katrs uzņēmums vēlas būt labākais, tad, kas rada atšķirību starp vairākiem labākajiem uzņēmumiem? Iespējams, ka tie ir sniegtie pakalpojumi, to kvalitāte, attīstība un apkalpošanas stils. </a:t>
            </a:r>
            <a:br>
              <a:rPr lang="lv-LV" dirty="0" smtClean="0"/>
            </a:br>
            <a:r>
              <a:rPr lang="lv-LV" dirty="0" smtClean="0"/>
              <a:t/>
            </a:r>
            <a:br>
              <a:rPr lang="lv-LV" dirty="0" smtClean="0"/>
            </a:br>
            <a:r>
              <a:rPr lang="lv-LV" dirty="0" smtClean="0"/>
              <a:t>Lai gan dažādi uzņēmumi var sniegt vienu un to pašu pakalpojumu, gandrīz ikvienam no mums zināmi gadījumi, kad, piemēram, diviem uzņēmumiem ir apmēram vienādi resursi savas darbības sākuma pozīcijās, tomēr, pēc kāda laika viens no tiem sasniedz labākus rezultātus nekā otrs. Ja jau materiālie resursi nav izšķirošie, tad kas nosaka uzņēmuma spēju sasniegt labākus rezultātus, būt labākajam, būt pirmajam klienta domās? Tā vērtība, kuru neviens nevar nokopēt, ir uzņēmuma kultūra, kuru rada paši cilvēki, darbinieki.</a:t>
            </a:r>
          </a:p>
          <a:p>
            <a:endParaRPr lang="lv-LV" dirty="0" smtClean="0"/>
          </a:p>
          <a:p>
            <a:r>
              <a:rPr lang="lv-LV" dirty="0" smtClean="0"/>
              <a:t>Par šiem jautājumiem mūsdienās arī jādomā</a:t>
            </a:r>
            <a:r>
              <a:rPr lang="lv-LV" baseline="0" dirty="0" smtClean="0"/>
              <a:t> pedagoģijas organizācijām – skolām, bērnu dārziem, tālākizglītības organizācijām </a:t>
            </a:r>
            <a:r>
              <a:rPr lang="lv-LV" baseline="0" dirty="0" err="1" smtClean="0"/>
              <a:t>utt</a:t>
            </a:r>
            <a:r>
              <a:rPr lang="lv-LV" baseline="0" dirty="0" smtClean="0"/>
              <a:t>.</a:t>
            </a:r>
            <a:endParaRPr lang="en-US" dirty="0"/>
          </a:p>
        </p:txBody>
      </p:sp>
      <p:sp>
        <p:nvSpPr>
          <p:cNvPr id="4" name="Slide Number Placeholder 3"/>
          <p:cNvSpPr>
            <a:spLocks noGrp="1"/>
          </p:cNvSpPr>
          <p:nvPr>
            <p:ph type="sldNum" sz="quarter" idx="10"/>
          </p:nvPr>
        </p:nvSpPr>
        <p:spPr/>
        <p:txBody>
          <a:bodyPr/>
          <a:lstStyle/>
          <a:p>
            <a:fld id="{F0B52A25-72A2-4E41-AD80-953DBB10BAA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Kreisajā pusē ir vērtēšanas jomas,</a:t>
            </a:r>
            <a:r>
              <a:rPr lang="lv-LV" baseline="0" dirty="0" smtClean="0"/>
              <a:t> labajā – jautājumi organizācijas novērtēšanai.</a:t>
            </a:r>
            <a:endParaRPr lang="lv-LV" dirty="0"/>
          </a:p>
        </p:txBody>
      </p:sp>
      <p:sp>
        <p:nvSpPr>
          <p:cNvPr id="4" name="Slaida numura vietturis 3"/>
          <p:cNvSpPr>
            <a:spLocks noGrp="1"/>
          </p:cNvSpPr>
          <p:nvPr>
            <p:ph type="sldNum" sz="quarter" idx="10"/>
          </p:nvPr>
        </p:nvSpPr>
        <p:spPr/>
        <p:txBody>
          <a:bodyPr/>
          <a:lstStyle/>
          <a:p>
            <a:fld id="{72F150AD-772A-498E-A0F4-5498FC617AAC}" type="slidenum">
              <a:rPr lang="lv-LV" smtClean="0"/>
              <a:t>15</a:t>
            </a:fld>
            <a:endParaRPr lang="lv-LV"/>
          </a:p>
        </p:txBody>
      </p:sp>
    </p:spTree>
    <p:extLst>
      <p:ext uri="{BB962C8B-B14F-4D97-AF65-F5344CB8AC3E}">
        <p14:creationId xmlns:p14="http://schemas.microsoft.com/office/powerpoint/2010/main" val="1627417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sz="1200" kern="1200" dirty="0" smtClean="0">
                <a:solidFill>
                  <a:schemeClr val="tx1"/>
                </a:solidFill>
                <a:effectLst/>
                <a:latin typeface="+mn-lt"/>
                <a:ea typeface="+mn-ea"/>
                <a:cs typeface="+mn-cs"/>
              </a:rPr>
              <a:t>Kultūra nav sastindzis un nemainīgs lielums, patiesībā tā ir ļoti trausla. Uzņēmuma kultūras pārmaiņas var būt saistītas gan ar ārējās vides diktētiem noteikumiem, kad uzņēmuma kultūra vairs neatbilst ārējās vides prasībām, gan saistībā ar uzņēmuma iekšējās vides faktoriem, Viena uzņēmuma dažādās daļās vai filiālēs var pastāvēt dažādas kultūras.</a:t>
            </a:r>
          </a:p>
          <a:p>
            <a:r>
              <a:rPr lang="lv-LV" sz="1200" kern="1200" dirty="0" smtClean="0">
                <a:solidFill>
                  <a:schemeClr val="tx1"/>
                </a:solidFill>
                <a:effectLst/>
                <a:latin typeface="+mn-lt"/>
                <a:ea typeface="+mn-ea"/>
                <a:cs typeface="+mn-cs"/>
              </a:rPr>
              <a:t>Protams, kultūru var mainīt, taču ne mehāniski. Katra kultūra ir pakļauta attīstībai un izaugsmei. Līdzīgi kā mums indivīdiem, kuri ļoti negribīgi atsakāmies no saviem ieradumiem un pieradumiem, arī uzņēmumi viegli nepadodas ārējo notikumu vai jaunu darbinieku ietekmei, lai kaut ko mainītu. Vispirms jāpēta uzņēmums, tā attīstība, cilvēki, cilvēku uzvedība. Tas nozīmē, ka ikdienas dzīvē jādemonstrē uzvedība, kas rada uzticību. Lai veidotu stabilu kultūru, pārmaiņu procesiem, komunikācijai un attiecībām jābūt caurskatāmām. Tātad, uzvedības, attieksmes un kultūras izmaiņām nepieciešams ilgs laika periods.</a:t>
            </a:r>
            <a:endParaRPr lang="en-US" dirty="0"/>
          </a:p>
        </p:txBody>
      </p:sp>
      <p:sp>
        <p:nvSpPr>
          <p:cNvPr id="4" name="Slide Number Placeholder 3"/>
          <p:cNvSpPr>
            <a:spLocks noGrp="1"/>
          </p:cNvSpPr>
          <p:nvPr>
            <p:ph type="sldNum" sz="quarter" idx="10"/>
          </p:nvPr>
        </p:nvSpPr>
        <p:spPr/>
        <p:txBody>
          <a:bodyPr/>
          <a:lstStyle/>
          <a:p>
            <a:fld id="{F0B52A25-72A2-4E41-AD80-953DBB10BAA4}"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Organizācijas vadība lielā mērā nosaka to, kā</a:t>
            </a:r>
            <a:r>
              <a:rPr lang="lv-LV" baseline="0" dirty="0" smtClean="0"/>
              <a:t> veidojas organizācijas kultūra, darbinieku ikdienas gaitas, attiecības, attieksme pret organizācijai iekšējām un ārējām personām un tā joprojām.</a:t>
            </a:r>
            <a:endParaRPr lang="lv-LV" dirty="0"/>
          </a:p>
        </p:txBody>
      </p:sp>
      <p:sp>
        <p:nvSpPr>
          <p:cNvPr id="4" name="Slaida numura vietturis 3"/>
          <p:cNvSpPr>
            <a:spLocks noGrp="1"/>
          </p:cNvSpPr>
          <p:nvPr>
            <p:ph type="sldNum" sz="quarter" idx="10"/>
          </p:nvPr>
        </p:nvSpPr>
        <p:spPr/>
        <p:txBody>
          <a:bodyPr/>
          <a:lstStyle/>
          <a:p>
            <a:fld id="{72F150AD-772A-498E-A0F4-5498FC617AAC}" type="slidenum">
              <a:rPr lang="lv-LV" smtClean="0"/>
              <a:t>18</a:t>
            </a:fld>
            <a:endParaRPr lang="lv-LV"/>
          </a:p>
        </p:txBody>
      </p:sp>
    </p:spTree>
    <p:extLst>
      <p:ext uri="{BB962C8B-B14F-4D97-AF65-F5344CB8AC3E}">
        <p14:creationId xmlns:p14="http://schemas.microsoft.com/office/powerpoint/2010/main" val="188047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Ilgtspēju līdzdalībai vadībā ir iespējams veidot tikai visiem kopā. Ilgtspējīgs uzņēmums vai kolektīvs, kas spēj sasniegt augstus mērķus, strādāt ar augstu atdevi un efektīvi, veidojas organizācijās vai apvienībās, kas balstītas uz demokrātiskas vadības pamatiem. </a:t>
            </a:r>
          </a:p>
          <a:p>
            <a:r>
              <a:rPr lang="lv-LV" sz="1200" kern="1200" dirty="0" smtClean="0">
                <a:solidFill>
                  <a:schemeClr val="tx1"/>
                </a:solidFill>
                <a:effectLst/>
                <a:latin typeface="+mn-lt"/>
                <a:ea typeface="+mn-ea"/>
                <a:cs typeface="+mn-cs"/>
              </a:rPr>
              <a:t>Afrikāņu sakāmvārds vēsta: „Ja tu vēlies ātri tikt uz priekšu, ej viens. Ja gribi tikt tālu, ej kopā ar citiem”. Vadītājs ar savu komandu var veidot dažāda veida organizācijas, un to kultūras līdz ar to būs atšķirīgas.</a:t>
            </a:r>
            <a:endParaRPr lang="lv-LV" dirty="0"/>
          </a:p>
        </p:txBody>
      </p:sp>
      <p:sp>
        <p:nvSpPr>
          <p:cNvPr id="4" name="Slaida numura vietturis 3"/>
          <p:cNvSpPr>
            <a:spLocks noGrp="1"/>
          </p:cNvSpPr>
          <p:nvPr>
            <p:ph type="sldNum" sz="quarter" idx="10"/>
          </p:nvPr>
        </p:nvSpPr>
        <p:spPr/>
        <p:txBody>
          <a:bodyPr/>
          <a:lstStyle/>
          <a:p>
            <a:fld id="{72F150AD-772A-498E-A0F4-5498FC617AAC}" type="slidenum">
              <a:rPr lang="lv-LV" smtClean="0"/>
              <a:t>20</a:t>
            </a:fld>
            <a:endParaRPr lang="lv-LV"/>
          </a:p>
        </p:txBody>
      </p:sp>
    </p:spTree>
    <p:extLst>
      <p:ext uri="{BB962C8B-B14F-4D97-AF65-F5344CB8AC3E}">
        <p14:creationId xmlns:p14="http://schemas.microsoft.com/office/powerpoint/2010/main" val="2342498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Skola, tāpat kā jebkura cita organizācija, tiek veidota kā vadītāja un darbinieku-skolotāju kopdarba. Labas skolas kultūra</a:t>
            </a:r>
            <a:r>
              <a:rPr lang="lv-LV" sz="1200" kern="1200" baseline="0" dirty="0" smtClean="0">
                <a:solidFill>
                  <a:schemeClr val="tx1"/>
                </a:solidFill>
                <a:effectLst/>
                <a:latin typeface="+mn-lt"/>
                <a:ea typeface="+mn-ea"/>
                <a:cs typeface="+mn-cs"/>
              </a:rPr>
              <a:t> un </a:t>
            </a:r>
            <a:r>
              <a:rPr lang="lv-LV" sz="1200" kern="1200" dirty="0" smtClean="0">
                <a:solidFill>
                  <a:schemeClr val="tx1"/>
                </a:solidFill>
                <a:effectLst/>
                <a:latin typeface="+mn-lt"/>
                <a:ea typeface="+mn-ea"/>
                <a:cs typeface="+mn-cs"/>
              </a:rPr>
              <a:t>vērtības ir priekšnoteikumi atklātībai, sadarbībai, solidaritātei. Ja skolā ir augsta organizācijas kultūra, skolotāji ir ieinteresēti un entuziasma pilni, ar pozitīvu attieksmi pret skolēniem un mācīšanu. Šādā skolā skolotāji tic skolēnu spējām un viņu vēlmei mācīties. </a:t>
            </a:r>
          </a:p>
          <a:p>
            <a:r>
              <a:rPr lang="lv-LV" sz="1200" kern="1200" dirty="0" smtClean="0">
                <a:solidFill>
                  <a:schemeClr val="tx1"/>
                </a:solidFill>
                <a:effectLst/>
                <a:latin typeface="+mn-lt"/>
                <a:ea typeface="+mn-ea"/>
                <a:cs typeface="+mn-cs"/>
              </a:rPr>
              <a:t>Protams, lielā mērā tieši no direktora un vadības atkarīgs, vai jums laimēsies strādāt šādā skolā. Skolas direktors ir pedagoģiskā darba vadītājs un organizators, kas veido kopīgās skolas vērtības un kultūru.</a:t>
            </a:r>
          </a:p>
          <a:p>
            <a:endParaRPr lang="lv-LV" dirty="0"/>
          </a:p>
        </p:txBody>
      </p:sp>
      <p:sp>
        <p:nvSpPr>
          <p:cNvPr id="4" name="Slaida numura vietturis 3"/>
          <p:cNvSpPr>
            <a:spLocks noGrp="1"/>
          </p:cNvSpPr>
          <p:nvPr>
            <p:ph type="sldNum" sz="quarter" idx="10"/>
          </p:nvPr>
        </p:nvSpPr>
        <p:spPr/>
        <p:txBody>
          <a:bodyPr/>
          <a:lstStyle/>
          <a:p>
            <a:fld id="{72F150AD-772A-498E-A0F4-5498FC617AAC}" type="slidenum">
              <a:rPr lang="lv-LV" smtClean="0"/>
              <a:t>21</a:t>
            </a:fld>
            <a:endParaRPr lang="lv-LV"/>
          </a:p>
        </p:txBody>
      </p:sp>
    </p:spTree>
    <p:extLst>
      <p:ext uri="{BB962C8B-B14F-4D97-AF65-F5344CB8AC3E}">
        <p14:creationId xmlns:p14="http://schemas.microsoft.com/office/powerpoint/2010/main" val="1826812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lvl="0"/>
            <a:r>
              <a:rPr lang="lv-LV" dirty="0" smtClean="0">
                <a:effectLst/>
              </a:rPr>
              <a:t>Skolas kultūru nosaka:</a:t>
            </a:r>
          </a:p>
          <a:p>
            <a:pPr lvl="0"/>
            <a:r>
              <a:rPr lang="lv-LV" sz="1200" kern="1200" dirty="0" smtClean="0">
                <a:solidFill>
                  <a:schemeClr val="tx1"/>
                </a:solidFill>
                <a:effectLst/>
                <a:latin typeface="+mn-lt"/>
                <a:ea typeface="+mn-ea"/>
                <a:cs typeface="+mn-cs"/>
              </a:rPr>
              <a:t>tradīcijas</a:t>
            </a:r>
          </a:p>
          <a:p>
            <a:pPr lvl="0"/>
            <a:r>
              <a:rPr lang="lv-LV" sz="1200" kern="1200" dirty="0" smtClean="0">
                <a:solidFill>
                  <a:schemeClr val="tx1"/>
                </a:solidFill>
                <a:effectLst/>
                <a:latin typeface="+mn-lt"/>
                <a:ea typeface="+mn-ea"/>
                <a:cs typeface="+mn-cs"/>
              </a:rPr>
              <a:t>cerības, izredzes</a:t>
            </a:r>
          </a:p>
          <a:p>
            <a:pPr lvl="0"/>
            <a:r>
              <a:rPr lang="lv-LV" sz="1200" kern="1200" dirty="0" smtClean="0">
                <a:solidFill>
                  <a:schemeClr val="tx1"/>
                </a:solidFill>
                <a:effectLst/>
                <a:latin typeface="+mn-lt"/>
                <a:ea typeface="+mn-ea"/>
                <a:cs typeface="+mn-cs"/>
              </a:rPr>
              <a:t>attiecības</a:t>
            </a:r>
          </a:p>
          <a:p>
            <a:pPr lvl="0"/>
            <a:r>
              <a:rPr lang="lv-LV" sz="1200" kern="1200" dirty="0" smtClean="0">
                <a:solidFill>
                  <a:schemeClr val="tx1"/>
                </a:solidFill>
                <a:effectLst/>
                <a:latin typeface="+mn-lt"/>
                <a:ea typeface="+mn-ea"/>
                <a:cs typeface="+mn-cs"/>
              </a:rPr>
              <a:t>mācīšanās principi</a:t>
            </a:r>
          </a:p>
          <a:p>
            <a:pPr lvl="0"/>
            <a:r>
              <a:rPr lang="lv-LV" sz="1200" kern="1200" dirty="0" smtClean="0">
                <a:solidFill>
                  <a:schemeClr val="tx1"/>
                </a:solidFill>
                <a:effectLst/>
                <a:latin typeface="+mn-lt"/>
                <a:ea typeface="+mn-ea"/>
                <a:cs typeface="+mn-cs"/>
              </a:rPr>
              <a:t>ārpusklases aktivitātes</a:t>
            </a:r>
          </a:p>
          <a:p>
            <a:pPr lvl="0"/>
            <a:r>
              <a:rPr lang="lv-LV" sz="1200" kern="1200" dirty="0" smtClean="0">
                <a:solidFill>
                  <a:schemeClr val="tx1"/>
                </a:solidFill>
                <a:effectLst/>
                <a:latin typeface="+mn-lt"/>
                <a:ea typeface="+mn-ea"/>
                <a:cs typeface="+mn-cs"/>
              </a:rPr>
              <a:t>lēmumu pieņemšanas process</a:t>
            </a:r>
          </a:p>
          <a:p>
            <a:pPr lvl="0"/>
            <a:r>
              <a:rPr lang="lv-LV" sz="1200" kern="1200" dirty="0" smtClean="0">
                <a:solidFill>
                  <a:schemeClr val="tx1"/>
                </a:solidFill>
                <a:effectLst/>
                <a:latin typeface="+mn-lt"/>
                <a:ea typeface="+mn-ea"/>
                <a:cs typeface="+mn-cs"/>
              </a:rPr>
              <a:t>prasības klašu, skolas absolvēšanai</a:t>
            </a:r>
          </a:p>
          <a:p>
            <a:endParaRPr lang="lv-LV" sz="1200" kern="1200" dirty="0" smtClean="0">
              <a:solidFill>
                <a:schemeClr val="tx1"/>
              </a:solidFill>
              <a:effectLst/>
              <a:latin typeface="+mn-lt"/>
              <a:ea typeface="+mn-ea"/>
              <a:cs typeface="+mn-cs"/>
            </a:endParaRPr>
          </a:p>
          <a:p>
            <a:endParaRPr lang="lv-LV" dirty="0"/>
          </a:p>
        </p:txBody>
      </p:sp>
      <p:sp>
        <p:nvSpPr>
          <p:cNvPr id="4" name="Slaida numura vietturis 3"/>
          <p:cNvSpPr>
            <a:spLocks noGrp="1"/>
          </p:cNvSpPr>
          <p:nvPr>
            <p:ph type="sldNum" sz="quarter" idx="10"/>
          </p:nvPr>
        </p:nvSpPr>
        <p:spPr/>
        <p:txBody>
          <a:bodyPr/>
          <a:lstStyle/>
          <a:p>
            <a:fld id="{72F150AD-772A-498E-A0F4-5498FC617AAC}" type="slidenum">
              <a:rPr lang="lv-LV" smtClean="0"/>
              <a:t>22</a:t>
            </a:fld>
            <a:endParaRPr lang="lv-LV"/>
          </a:p>
        </p:txBody>
      </p:sp>
    </p:spTree>
    <p:extLst>
      <p:ext uri="{BB962C8B-B14F-4D97-AF65-F5344CB8AC3E}">
        <p14:creationId xmlns:p14="http://schemas.microsoft.com/office/powerpoint/2010/main" val="332099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Skolotāju un skolas vadības darbs lielā mērā noteiks arī to, kādi būs skolēnu sasniegumi un līdz ar to arī skolas slava. Skolēnu sasniegumi ir atkarīgi no tā, vai skolotāji mācās, vai fokusā ir skolas attīstība. Tāpat svarīgi ir, lai komanda sadarbojas un ir koleģiālas attiecības, visi strādā kopā , lai izveidotu labāku skolu. Un tajā pat laikā, strādājot kā komandai, skolas vadībai un katram dalībniekam ir jārūpējas un personīgi jāgādā par ikviena profesionālo attīstību. Ne tikai citu kolēģu, bet tieši pašam savu.</a:t>
            </a:r>
            <a:endParaRPr lang="lv-LV" dirty="0"/>
          </a:p>
        </p:txBody>
      </p:sp>
      <p:sp>
        <p:nvSpPr>
          <p:cNvPr id="4" name="Slaida numura vietturis 3"/>
          <p:cNvSpPr>
            <a:spLocks noGrp="1"/>
          </p:cNvSpPr>
          <p:nvPr>
            <p:ph type="sldNum" sz="quarter" idx="10"/>
          </p:nvPr>
        </p:nvSpPr>
        <p:spPr/>
        <p:txBody>
          <a:bodyPr/>
          <a:lstStyle/>
          <a:p>
            <a:fld id="{72F150AD-772A-498E-A0F4-5498FC617AAC}" type="slidenum">
              <a:rPr lang="lv-LV" smtClean="0"/>
              <a:t>24</a:t>
            </a:fld>
            <a:endParaRPr lang="lv-LV"/>
          </a:p>
        </p:txBody>
      </p:sp>
    </p:spTree>
    <p:extLst>
      <p:ext uri="{BB962C8B-B14F-4D97-AF65-F5344CB8AC3E}">
        <p14:creationId xmlns:p14="http://schemas.microsoft.com/office/powerpoint/2010/main" val="96134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b="1" kern="1200" dirty="0" smtClean="0">
                <a:solidFill>
                  <a:schemeClr val="tx1"/>
                </a:solidFill>
                <a:effectLst/>
                <a:latin typeface="+mn-lt"/>
                <a:ea typeface="+mn-ea"/>
                <a:cs typeface="+mn-cs"/>
              </a:rPr>
              <a:t>Skolu līderības projekts Latvijā.</a:t>
            </a:r>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Skolu līderības projekts</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School</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Leadership</a:t>
            </a:r>
            <a:r>
              <a:rPr lang="lv-LV" sz="1200" i="1" kern="1200" dirty="0" smtClean="0">
                <a:solidFill>
                  <a:schemeClr val="tx1"/>
                </a:solidFill>
                <a:effectLst/>
                <a:latin typeface="+mn-lt"/>
                <a:ea typeface="+mn-ea"/>
                <a:cs typeface="+mn-cs"/>
              </a:rPr>
              <a:t> Project) </a:t>
            </a:r>
            <a:r>
              <a:rPr lang="lv-LV" sz="1200" kern="1200" dirty="0" smtClean="0">
                <a:solidFill>
                  <a:schemeClr val="tx1"/>
                </a:solidFill>
                <a:effectLst/>
                <a:latin typeface="+mn-lt"/>
                <a:ea typeface="+mn-ea"/>
                <a:cs typeface="+mn-cs"/>
              </a:rPr>
              <a:t>norisinājās Latvijā</a:t>
            </a:r>
            <a:r>
              <a:rPr lang="lv-LV" sz="1200" i="1" kern="120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(2006.—2008.), tajā līdzdarbojās Lielbritānijas Padome Latvijā, IZM Izglītības satura un eksaminācijas centrs un Rīgas Domes Izglītības, jaunatnes un sporta departamentam sadarbībā ar </a:t>
            </a:r>
            <a:r>
              <a:rPr lang="lv-LV" sz="1200" kern="1200" dirty="0" err="1" smtClean="0">
                <a:solidFill>
                  <a:schemeClr val="tx1"/>
                </a:solidFill>
                <a:effectLst/>
                <a:latin typeface="+mn-lt"/>
                <a:ea typeface="+mn-ea"/>
                <a:cs typeface="+mn-cs"/>
              </a:rPr>
              <a:t>Rietumanglijas</a:t>
            </a:r>
            <a:r>
              <a:rPr lang="lv-LV" sz="1200" kern="1200" dirty="0" smtClean="0">
                <a:solidFill>
                  <a:schemeClr val="tx1"/>
                </a:solidFill>
                <a:effectLst/>
                <a:latin typeface="+mn-lt"/>
                <a:ea typeface="+mn-ea"/>
                <a:cs typeface="+mn-cs"/>
              </a:rPr>
              <a:t> Universitāti (</a:t>
            </a:r>
            <a:r>
              <a:rPr lang="lv-LV" sz="1200" i="1" kern="1200" dirty="0" err="1" smtClean="0">
                <a:solidFill>
                  <a:schemeClr val="tx1"/>
                </a:solidFill>
                <a:effectLst/>
                <a:latin typeface="+mn-lt"/>
                <a:ea typeface="+mn-ea"/>
                <a:cs typeface="+mn-cs"/>
              </a:rPr>
              <a:t>University</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of</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the</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West</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of</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England</a:t>
            </a:r>
            <a:r>
              <a:rPr lang="lv-LV" sz="1200" kern="1200" dirty="0" smtClean="0">
                <a:solidFill>
                  <a:schemeClr val="tx1"/>
                </a:solidFill>
                <a:effectLst/>
                <a:latin typeface="+mn-lt"/>
                <a:ea typeface="+mn-ea"/>
                <a:cs typeface="+mn-cs"/>
              </a:rPr>
              <a:t>).</a:t>
            </a:r>
          </a:p>
          <a:p>
            <a:r>
              <a:rPr lang="lv-LV" sz="1200" kern="1200" dirty="0" smtClean="0">
                <a:solidFill>
                  <a:schemeClr val="tx1"/>
                </a:solidFill>
                <a:effectLst/>
                <a:latin typeface="+mn-lt"/>
                <a:ea typeface="+mn-ea"/>
                <a:cs typeface="+mn-cs"/>
              </a:rPr>
              <a:t>Projekta laikā 23 Latvijas skolu vadītāji (skolu direktori, direktoru vietnieki un priekšmetu metodisko komisiju/apvienību vadītāji) strādāja pie darbības pētījuma (</a:t>
            </a:r>
            <a:r>
              <a:rPr lang="lv-LV" sz="1200" i="1" kern="1200" dirty="0" err="1" smtClean="0">
                <a:solidFill>
                  <a:schemeClr val="tx1"/>
                </a:solidFill>
                <a:effectLst/>
                <a:latin typeface="+mn-lt"/>
                <a:ea typeface="+mn-ea"/>
                <a:cs typeface="+mn-cs"/>
              </a:rPr>
              <a:t>action</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research</a:t>
            </a:r>
            <a:r>
              <a:rPr lang="lv-LV" sz="1200" i="1" kern="1200" dirty="0" smtClean="0">
                <a:solidFill>
                  <a:schemeClr val="tx1"/>
                </a:solidFill>
                <a:effectLst/>
                <a:latin typeface="+mn-lt"/>
                <a:ea typeface="+mn-ea"/>
                <a:cs typeface="+mn-cs"/>
              </a:rPr>
              <a:t>),</a:t>
            </a:r>
            <a:r>
              <a:rPr lang="lv-LV" sz="1200" kern="1200" dirty="0" smtClean="0">
                <a:solidFill>
                  <a:schemeClr val="tx1"/>
                </a:solidFill>
                <a:effectLst/>
                <a:latin typeface="+mn-lt"/>
                <a:ea typeface="+mn-ea"/>
                <a:cs typeface="+mn-cs"/>
              </a:rPr>
              <a:t> ar mērķi paaugstināt savu līderības kapacitāti.</a:t>
            </a:r>
          </a:p>
          <a:p>
            <a:r>
              <a:rPr lang="lv-LV" sz="1200" kern="1200" dirty="0" smtClean="0">
                <a:solidFill>
                  <a:schemeClr val="tx1"/>
                </a:solidFill>
                <a:effectLst/>
                <a:latin typeface="+mn-lt"/>
                <a:ea typeface="+mn-ea"/>
                <a:cs typeface="+mn-cs"/>
              </a:rPr>
              <a:t>Viens no darba rezultātiem ir piecpadsmit principi līderu un līderības pilnveidei Latvijā. Viena no būtiskām atziņām šajos principos ir – skolai ir jābūt mācīties spējīgai organizācijai, kurā visi tās dalībnieki, kas veido šo organizāciju, mācās – īpaši skolu direktori, direktoru vietnieki un citi darbinieki, kuri pilda kādu no vadītāja funkcijām.</a:t>
            </a:r>
          </a:p>
          <a:p>
            <a:r>
              <a:rPr lang="lv-LV" sz="1200" kern="1200" dirty="0" smtClean="0">
                <a:solidFill>
                  <a:schemeClr val="tx1"/>
                </a:solidFill>
                <a:effectLst/>
                <a:latin typeface="+mn-lt"/>
                <a:ea typeface="+mn-ea"/>
                <a:cs typeface="+mn-cs"/>
              </a:rPr>
              <a:t>Viens no projekta dalībniekiem A. </a:t>
            </a:r>
            <a:r>
              <a:rPr lang="lv-LV" sz="1200" kern="1200" dirty="0" err="1" smtClean="0">
                <a:solidFill>
                  <a:schemeClr val="tx1"/>
                </a:solidFill>
                <a:effectLst/>
                <a:latin typeface="+mn-lt"/>
                <a:ea typeface="+mn-ea"/>
                <a:cs typeface="+mn-cs"/>
              </a:rPr>
              <a:t>Priekulis</a:t>
            </a:r>
            <a:r>
              <a:rPr lang="lv-LV" sz="1200" kern="1200" dirty="0" smtClean="0">
                <a:solidFill>
                  <a:schemeClr val="tx1"/>
                </a:solidFill>
                <a:effectLst/>
                <a:latin typeface="+mn-lt"/>
                <a:ea typeface="+mn-ea"/>
                <a:cs typeface="+mn-cs"/>
              </a:rPr>
              <a:t> projekta noslēgumā uzsver:</a:t>
            </a:r>
          </a:p>
          <a:p>
            <a:pPr lvl="0"/>
            <a:r>
              <a:rPr lang="lv-LV" sz="1200" kern="1200" dirty="0" smtClean="0">
                <a:solidFill>
                  <a:schemeClr val="tx1"/>
                </a:solidFill>
                <a:effectLst/>
                <a:latin typeface="+mn-lt"/>
                <a:ea typeface="+mn-ea"/>
                <a:cs typeface="+mn-cs"/>
              </a:rPr>
              <a:t>- Mums ir jātic, ka laba skola palīdz veidoties labai sabiedrībai.  Mēs nevaram sākt ar tehniku un metodēm.</a:t>
            </a:r>
          </a:p>
          <a:p>
            <a:pPr marL="171450" indent="-171450">
              <a:buFontTx/>
              <a:buChar char="-"/>
            </a:pPr>
            <a:r>
              <a:rPr lang="lv-LV" dirty="0" smtClean="0">
                <a:effectLst/>
              </a:rPr>
              <a:t>Mums jāsāk ar to, ko mēs vēlamies sasniegt, par kādām vērtībām mēs iestājamies un kam mēs strādājam.</a:t>
            </a:r>
          </a:p>
          <a:p>
            <a:pPr marL="171450" indent="-171450">
              <a:buFontTx/>
              <a:buChar char="-"/>
            </a:pPr>
            <a:r>
              <a:rPr lang="lv-LV" sz="1200" kern="1200" dirty="0" smtClean="0">
                <a:solidFill>
                  <a:schemeClr val="tx1"/>
                </a:solidFill>
                <a:effectLst/>
                <a:latin typeface="+mn-lt"/>
                <a:ea typeface="+mn-ea"/>
                <a:cs typeface="+mn-cs"/>
              </a:rPr>
              <a:t>Mēs kļūstam par tādiem, kādas ir mūsu domas un mēs nevaram dot citiem to, ka nav mūsu spēkos.”</a:t>
            </a:r>
          </a:p>
          <a:p>
            <a:endParaRPr lang="lv-LV" dirty="0"/>
          </a:p>
        </p:txBody>
      </p:sp>
      <p:sp>
        <p:nvSpPr>
          <p:cNvPr id="4" name="Slaida numura vietturis 3"/>
          <p:cNvSpPr>
            <a:spLocks noGrp="1"/>
          </p:cNvSpPr>
          <p:nvPr>
            <p:ph type="sldNum" sz="quarter" idx="10"/>
          </p:nvPr>
        </p:nvSpPr>
        <p:spPr/>
        <p:txBody>
          <a:bodyPr/>
          <a:lstStyle/>
          <a:p>
            <a:fld id="{72F150AD-772A-498E-A0F4-5498FC617AAC}" type="slidenum">
              <a:rPr lang="lv-LV" smtClean="0"/>
              <a:t>27</a:t>
            </a:fld>
            <a:endParaRPr lang="lv-LV"/>
          </a:p>
        </p:txBody>
      </p:sp>
    </p:spTree>
    <p:extLst>
      <p:ext uri="{BB962C8B-B14F-4D97-AF65-F5344CB8AC3E}">
        <p14:creationId xmlns:p14="http://schemas.microsoft.com/office/powerpoint/2010/main" val="195830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Jēdziena</a:t>
            </a:r>
            <a:r>
              <a:rPr lang="lv-LV" baseline="0" dirty="0" smtClean="0"/>
              <a:t> «kultūra» skaidrojums.</a:t>
            </a:r>
            <a:endParaRPr lang="lv-LV" dirty="0"/>
          </a:p>
        </p:txBody>
      </p:sp>
      <p:sp>
        <p:nvSpPr>
          <p:cNvPr id="4" name="Slaida numura vietturis 3"/>
          <p:cNvSpPr>
            <a:spLocks noGrp="1"/>
          </p:cNvSpPr>
          <p:nvPr>
            <p:ph type="sldNum" sz="quarter" idx="10"/>
          </p:nvPr>
        </p:nvSpPr>
        <p:spPr/>
        <p:txBody>
          <a:bodyPr/>
          <a:lstStyle/>
          <a:p>
            <a:fld id="{72F150AD-772A-498E-A0F4-5498FC617AAC}" type="slidenum">
              <a:rPr lang="lv-LV" smtClean="0"/>
              <a:t>2</a:t>
            </a:fld>
            <a:endParaRPr lang="lv-LV"/>
          </a:p>
        </p:txBody>
      </p:sp>
    </p:spTree>
    <p:extLst>
      <p:ext uri="{BB962C8B-B14F-4D97-AF65-F5344CB8AC3E}">
        <p14:creationId xmlns:p14="http://schemas.microsoft.com/office/powerpoint/2010/main" val="304294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Nodarbības</a:t>
            </a:r>
            <a:r>
              <a:rPr lang="lv-LV" baseline="0" dirty="0" smtClean="0"/>
              <a:t> ievads (7—10 </a:t>
            </a:r>
            <a:r>
              <a:rPr lang="lv-LV" baseline="0" dirty="0" err="1" smtClean="0"/>
              <a:t>min</a:t>
            </a:r>
            <a:r>
              <a:rPr lang="lv-LV" baseline="0" dirty="0" smtClean="0"/>
              <a:t>.). Vadītājam ievada sarunai.</a:t>
            </a:r>
            <a:endParaRPr lang="lv-LV" dirty="0" smtClean="0"/>
          </a:p>
          <a:p>
            <a:r>
              <a:rPr lang="lv-LV" baseline="0" dirty="0" smtClean="0"/>
              <a:t>Kā veidojas organizācijas kultūra? </a:t>
            </a:r>
            <a:r>
              <a:rPr lang="lv-LV" dirty="0" smtClean="0"/>
              <a:t>Dalībnieki</a:t>
            </a:r>
            <a:r>
              <a:rPr lang="lv-LV" baseline="0" dirty="0" smtClean="0"/>
              <a:t> vispirms pa vienam (~ 2 </a:t>
            </a:r>
            <a:r>
              <a:rPr lang="lv-LV" baseline="0" dirty="0" err="1" smtClean="0"/>
              <a:t>min</a:t>
            </a:r>
            <a:r>
              <a:rPr lang="lv-LV" baseline="0" dirty="0" smtClean="0"/>
              <a:t>.), tad grupās (~ 3 </a:t>
            </a:r>
            <a:r>
              <a:rPr lang="lv-LV" baseline="0" dirty="0" err="1" smtClean="0"/>
              <a:t>min</a:t>
            </a:r>
            <a:r>
              <a:rPr lang="lv-LV" baseline="0" dirty="0" smtClean="0"/>
              <a:t>.) uzraksta </a:t>
            </a:r>
            <a:r>
              <a:rPr lang="lv-LV" baseline="0" dirty="0" err="1" smtClean="0"/>
              <a:t>savuprāt</a:t>
            </a:r>
            <a:r>
              <a:rPr lang="lv-LV" baseline="0" dirty="0" smtClean="0"/>
              <a:t> svarīgākos nosacījumus organizācijas kultūras veidošanai. Tad īsi diskutē starp grupām.</a:t>
            </a:r>
            <a:endParaRPr lang="lv-LV" dirty="0" smtClean="0"/>
          </a:p>
        </p:txBody>
      </p:sp>
      <p:sp>
        <p:nvSpPr>
          <p:cNvPr id="4" name="Slaida numura vietturis 3"/>
          <p:cNvSpPr>
            <a:spLocks noGrp="1"/>
          </p:cNvSpPr>
          <p:nvPr>
            <p:ph type="sldNum" sz="quarter" idx="10"/>
          </p:nvPr>
        </p:nvSpPr>
        <p:spPr/>
        <p:txBody>
          <a:bodyPr/>
          <a:lstStyle/>
          <a:p>
            <a:fld id="{72F150AD-772A-498E-A0F4-5498FC617AAC}" type="slidenum">
              <a:rPr lang="lv-LV" smtClean="0"/>
              <a:t>4</a:t>
            </a:fld>
            <a:endParaRPr lang="lv-LV"/>
          </a:p>
        </p:txBody>
      </p:sp>
    </p:spTree>
    <p:extLst>
      <p:ext uri="{BB962C8B-B14F-4D97-AF65-F5344CB8AC3E}">
        <p14:creationId xmlns:p14="http://schemas.microsoft.com/office/powerpoint/2010/main" val="52160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sz="1200" kern="1200" dirty="0" smtClean="0">
                <a:solidFill>
                  <a:schemeClr val="tx1"/>
                </a:solidFill>
                <a:effectLst/>
                <a:latin typeface="+mn-lt"/>
                <a:ea typeface="+mn-ea"/>
                <a:cs typeface="+mn-cs"/>
              </a:rPr>
              <a:t>Lai sāktu pētīt organizācijas kultūru, vispirms jāizprot un jāpieņem ideja, ka:</a:t>
            </a:r>
          </a:p>
          <a:p>
            <a:pPr lvl="0"/>
            <a:r>
              <a:rPr lang="lv-LV" sz="1200" kern="1200" dirty="0" smtClean="0">
                <a:solidFill>
                  <a:schemeClr val="tx1"/>
                </a:solidFill>
                <a:effectLst/>
                <a:latin typeface="+mn-lt"/>
                <a:ea typeface="+mn-ea"/>
                <a:cs typeface="+mn-cs"/>
              </a:rPr>
              <a:t>jebkura organizācija ir „dzīvs organisms” un atvērta sistēma; </a:t>
            </a:r>
          </a:p>
          <a:p>
            <a:pPr lvl="0"/>
            <a:r>
              <a:rPr lang="lv-LV" sz="1200" kern="1200" dirty="0" smtClean="0">
                <a:solidFill>
                  <a:schemeClr val="tx1"/>
                </a:solidFill>
                <a:effectLst/>
                <a:latin typeface="+mn-lt"/>
                <a:ea typeface="+mn-ea"/>
                <a:cs typeface="+mn-cs"/>
              </a:rPr>
              <a:t>jebkuru organizāciju veido cilvēki, kuri ir galvenais spēks un avots, un tajā pašā laikā </a:t>
            </a:r>
            <a:r>
              <a:rPr lang="lv-LV" sz="1200" kern="1200" dirty="0" err="1" smtClean="0">
                <a:solidFill>
                  <a:schemeClr val="tx1"/>
                </a:solidFill>
                <a:effectLst/>
                <a:latin typeface="+mn-lt"/>
                <a:ea typeface="+mn-ea"/>
                <a:cs typeface="+mn-cs"/>
              </a:rPr>
              <a:t>bremzētājspēks</a:t>
            </a:r>
            <a:r>
              <a:rPr lang="lv-LV" sz="1200" kern="1200" dirty="0" smtClean="0">
                <a:solidFill>
                  <a:schemeClr val="tx1"/>
                </a:solidFill>
                <a:effectLst/>
                <a:latin typeface="+mn-lt"/>
                <a:ea typeface="+mn-ea"/>
                <a:cs typeface="+mn-cs"/>
              </a:rPr>
              <a:t> organizācijas izaugsmei un attīstībai.</a:t>
            </a:r>
          </a:p>
          <a:p>
            <a:endParaRPr lang="lv-LV" dirty="0" smtClean="0"/>
          </a:p>
          <a:p>
            <a:r>
              <a:rPr lang="lv-LV" dirty="0" smtClean="0"/>
              <a:t>Vai darbinieks savu darbu paveiks, kā rakstīts uzņēmuma noteikumos un darba aprakstā, vai ar vienīgo domu – ātrāk beigt darba dienu? Vai tam visam klāt arī tiks pievienotā vērtība – darbinieka radošā pieeja, ieinteresēta attieksme pret savu darbu, savu uzņēmumu un mani kā sava uzņēmuma klientu? Tagad iedomāsimies: es kā ļoti apmierināts klients, izejot no šī uzņēmuma, labpatikā nodomāju vai saku „kāda šeit ir uzņēmuma kultūra!” Arī neapmierinātības gadījumā domāšu vai teikšu tāpat, tikai intonācija gan krietni atšķirsies...</a:t>
            </a:r>
            <a:br>
              <a:rPr lang="lv-LV" dirty="0" smtClean="0"/>
            </a:br>
            <a:r>
              <a:rPr lang="lv-LV" dirty="0" smtClean="0"/>
              <a:t>Uzņēmuma kultūrai kā jēdzienam ir relatīvi nesena izcelsme. Kaut gan jēdzieni “grupu normas” un “klimats” psihologu aprindās pazīstami jau sen, “kultūra” kā zinātnes jēdziens lietots tikai no pagājušā gadsimta astoņdesmitajiem gadiem. Salīdzinājumā ar organizācijas klimata (kā cilvēki uztver un pārdzīvo organizācijā notiekošo) jēdzienu, organizācijas kultūras jēdziens ir plašāks un dziļāks.</a:t>
            </a:r>
            <a:endParaRPr lang="en-US" dirty="0"/>
          </a:p>
        </p:txBody>
      </p:sp>
      <p:sp>
        <p:nvSpPr>
          <p:cNvPr id="4" name="Slide Number Placeholder 3"/>
          <p:cNvSpPr>
            <a:spLocks noGrp="1"/>
          </p:cNvSpPr>
          <p:nvPr>
            <p:ph type="sldNum" sz="quarter" idx="10"/>
          </p:nvPr>
        </p:nvSpPr>
        <p:spPr/>
        <p:txBody>
          <a:bodyPr/>
          <a:lstStyle/>
          <a:p>
            <a:fld id="{F0B52A25-72A2-4E41-AD80-953DBB10BAA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sz="1200" kern="1200" dirty="0" smtClean="0">
                <a:solidFill>
                  <a:schemeClr val="tx1"/>
                </a:solidFill>
                <a:effectLst/>
                <a:latin typeface="+mn-lt"/>
                <a:ea typeface="+mn-ea"/>
                <a:cs typeface="+mn-cs"/>
              </a:rPr>
              <a:t>Runājot amerikāņu psihologa Edgara </a:t>
            </a:r>
            <a:r>
              <a:rPr lang="lv-LV" sz="1200" kern="1200" dirty="0" err="1" smtClean="0">
                <a:solidFill>
                  <a:schemeClr val="tx1"/>
                </a:solidFill>
                <a:effectLst/>
                <a:latin typeface="+mn-lt"/>
                <a:ea typeface="+mn-ea"/>
                <a:cs typeface="+mn-cs"/>
              </a:rPr>
              <a:t>Šeina</a:t>
            </a:r>
            <a:r>
              <a:rPr lang="lv-LV" sz="1200"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Schein</a:t>
            </a:r>
            <a:r>
              <a:rPr lang="lv-LV" sz="1200" kern="1200" dirty="0" smtClean="0">
                <a:solidFill>
                  <a:schemeClr val="tx1"/>
                </a:solidFill>
                <a:effectLst/>
                <a:latin typeface="+mn-lt"/>
                <a:ea typeface="+mn-ea"/>
                <a:cs typeface="+mn-cs"/>
              </a:rPr>
              <a:t>) vārdiem, organizācijas kultūra ir organizācijas dalībnieku izveidoto un attīstīto </a:t>
            </a:r>
            <a:r>
              <a:rPr lang="lv-LV" sz="1200" kern="1200" dirty="0" err="1" smtClean="0">
                <a:solidFill>
                  <a:schemeClr val="tx1"/>
                </a:solidFill>
                <a:effectLst/>
                <a:latin typeface="+mn-lt"/>
                <a:ea typeface="+mn-ea"/>
                <a:cs typeface="+mn-cs"/>
              </a:rPr>
              <a:t>pamatpieņēmumu</a:t>
            </a:r>
            <a:r>
              <a:rPr lang="lv-LV" sz="1200" kern="1200" dirty="0" smtClean="0">
                <a:solidFill>
                  <a:schemeClr val="tx1"/>
                </a:solidFill>
                <a:effectLst/>
                <a:latin typeface="+mn-lt"/>
                <a:ea typeface="+mn-ea"/>
                <a:cs typeface="+mn-cs"/>
              </a:rPr>
              <a:t> kopums. Tas ir apgūts, risinot ārējās adaptācijas un iekšējās integrācijas problēmas, un šis </a:t>
            </a:r>
            <a:r>
              <a:rPr lang="lv-LV" sz="1200" kern="1200" dirty="0" err="1" smtClean="0">
                <a:solidFill>
                  <a:schemeClr val="tx1"/>
                </a:solidFill>
                <a:effectLst/>
                <a:latin typeface="+mn-lt"/>
                <a:ea typeface="+mn-ea"/>
                <a:cs typeface="+mn-cs"/>
              </a:rPr>
              <a:t>pamatpieņēmumu</a:t>
            </a:r>
            <a:r>
              <a:rPr lang="lv-LV" sz="1200" kern="1200" dirty="0" smtClean="0">
                <a:solidFill>
                  <a:schemeClr val="tx1"/>
                </a:solidFill>
                <a:effectLst/>
                <a:latin typeface="+mn-lt"/>
                <a:ea typeface="+mn-ea"/>
                <a:cs typeface="+mn-cs"/>
              </a:rPr>
              <a:t> kopums ir nostiprinājies un sevi apliecinājis praksē un tāpēc tiek uzskatīts par pareizu. Šie </a:t>
            </a:r>
            <a:r>
              <a:rPr lang="lv-LV" sz="1200" kern="1200" dirty="0" err="1" smtClean="0">
                <a:solidFill>
                  <a:schemeClr val="tx1"/>
                </a:solidFill>
                <a:effectLst/>
                <a:latin typeface="+mn-lt"/>
                <a:ea typeface="+mn-ea"/>
                <a:cs typeface="+mn-cs"/>
              </a:rPr>
              <a:t>pamatpieņēmumi</a:t>
            </a:r>
            <a:r>
              <a:rPr lang="lv-LV" sz="1200" kern="1200" dirty="0" smtClean="0">
                <a:solidFill>
                  <a:schemeClr val="tx1"/>
                </a:solidFill>
                <a:effectLst/>
                <a:latin typeface="+mn-lt"/>
                <a:ea typeface="+mn-ea"/>
                <a:cs typeface="+mn-cs"/>
              </a:rPr>
              <a:t> tiek nodoti jaunajiem organizācijas locekļiem kā pareizas uztveres, domāšanas, jūtu veids ārējās adaptācijas un iekšējās integrācijas problēmu risināšanai. Šis pieņēmumu kopums ir pietiekami dzīvotspējīgs, lai jaunie darbinieki to pārņemtu kā piemērotāko un īsto uztveres, domāšanas un jušanas veidu organizācijā – veicot ikdienas darbus, risinot problēmas, ievērojot tradīcijas un rituālus.</a:t>
            </a:r>
            <a:br>
              <a:rPr lang="lv-LV" sz="1200" kern="1200" dirty="0" smtClean="0">
                <a:solidFill>
                  <a:schemeClr val="tx1"/>
                </a:solidFill>
                <a:effectLst/>
                <a:latin typeface="+mn-lt"/>
                <a:ea typeface="+mn-ea"/>
                <a:cs typeface="+mn-cs"/>
              </a:rPr>
            </a:br>
            <a:r>
              <a:rPr lang="lv-LV" sz="1200" kern="1200" dirty="0" smtClean="0">
                <a:solidFill>
                  <a:schemeClr val="tx1"/>
                </a:solidFill>
                <a:effectLst/>
                <a:latin typeface="+mn-lt"/>
                <a:ea typeface="+mn-ea"/>
                <a:cs typeface="+mn-cs"/>
              </a:rPr>
              <a:t>Tātad varam teikt, ka uzņēmuma kultūra ir veids kā mēs dzīvojam un darbojamies uzņēmumā. Ārēji to parāda mūsu uzvedība, kā mēs attiecamies pret klientiem, kādas ir mūsu savstarpējās attiecības un kā mēs pieņemam </a:t>
            </a:r>
            <a:r>
              <a:rPr lang="lv-LV" sz="1200" kern="1200" dirty="0" smtClean="0">
                <a:solidFill>
                  <a:schemeClr val="tx1"/>
                </a:solidFill>
                <a:effectLst/>
                <a:latin typeface="+mn-lt"/>
                <a:ea typeface="+mn-ea"/>
                <a:cs typeface="+mn-cs"/>
              </a:rPr>
              <a:t>lēmumus.</a:t>
            </a:r>
            <a:endParaRPr lang="lv-LV" dirty="0"/>
          </a:p>
        </p:txBody>
      </p:sp>
      <p:sp>
        <p:nvSpPr>
          <p:cNvPr id="4" name="Slide Number Placeholder 3"/>
          <p:cNvSpPr>
            <a:spLocks noGrp="1"/>
          </p:cNvSpPr>
          <p:nvPr>
            <p:ph type="sldNum" sz="quarter" idx="10"/>
          </p:nvPr>
        </p:nvSpPr>
        <p:spPr/>
        <p:txBody>
          <a:bodyPr/>
          <a:lstStyle/>
          <a:p>
            <a:fld id="{F0B52A25-72A2-4E41-AD80-953DBB10BAA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72F150AD-772A-498E-A0F4-5498FC617AAC}" type="slidenum">
              <a:rPr lang="lv-LV" smtClean="0"/>
              <a:t>7</a:t>
            </a:fld>
            <a:endParaRPr lang="lv-LV"/>
          </a:p>
        </p:txBody>
      </p:sp>
    </p:spTree>
    <p:extLst>
      <p:ext uri="{BB962C8B-B14F-4D97-AF65-F5344CB8AC3E}">
        <p14:creationId xmlns:p14="http://schemas.microsoft.com/office/powerpoint/2010/main" val="265942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lv-LV" dirty="0" smtClean="0"/>
              <a:t>Organizācijas kultūra veidojas pamazām no uzvedības, attieksmes, rezultāta, gaidām.</a:t>
            </a:r>
          </a:p>
          <a:p>
            <a:endParaRPr lang="lv-LV" dirty="0" smtClean="0"/>
          </a:p>
          <a:p>
            <a:r>
              <a:rPr lang="lv-LV" dirty="0" smtClean="0"/>
              <a:t>Piemērs: īpašnieki atvēruši jaunu kafejnīcu, ir noformulēta skaidra misija, izstrādāta stratēģija, darbā pieņemts vadītājs un darbinieki. Jau no paša sākuma, domājot par uzņēmuma veidošanu, tā stratēģiju, atrašanās vietu, iekārtojumu, vadītājiem, darbiniekiem un klientiem, tā īpašnieki gan apzināti, gan arī neapzināti rada jaunā uzņēmuma vērtības un normas. Vērtības izpaužas uzskatos, uzvedībā, attieksmē, jebkurā darbībā. Vērtības raksturo uzņēmuma prioritātes un rada darbības noteikumus. Kā var redzēt vērtības? Tās izpaužas valodā (piemēram, kā viens otru uzrunājam), rituālos (piemēram, vai rīkojam kopīgus pasākumus, svinam dzimšanas dienas), nostāstos (piemēram, vai jaunie darbinieki, uzzina par to, kā sākās uzņēmuma</a:t>
            </a:r>
            <a:r>
              <a:rPr lang="lv-LV" baseline="0" dirty="0" smtClean="0"/>
              <a:t> veidošanās</a:t>
            </a:r>
            <a:r>
              <a:rPr lang="lv-LV" dirty="0" smtClean="0"/>
              <a:t>).</a:t>
            </a:r>
            <a:br>
              <a:rPr lang="lv-LV" dirty="0" smtClean="0"/>
            </a:br>
            <a:r>
              <a:rPr lang="lv-LV" dirty="0" smtClean="0"/>
              <a:t/>
            </a:r>
            <a:br>
              <a:rPr lang="lv-LV" dirty="0" smtClean="0"/>
            </a:br>
            <a:r>
              <a:rPr lang="lv-LV" dirty="0" smtClean="0"/>
              <a:t>Savukārt kolektīva uzvedības normas var izveidoties jau dažu dienu laikā uzņēmuma darbības sākumā. Piemēram, no rīta pirms kafejnīcas atvēršanas ir kopīga tikšanās visiem darbiniekiem, lai īsi aprunātos – kā mums klājas, kas plānots. Tas ir svarīgi, jo katrs jaunais darbinieks, lai iekļautos grupā, šo normu ievēros. Šādas uzvedības normas rodas ātri – dažās stundās vai dienās, un cilvēki tās ļoti labi apzinās: ja es no rīta piedalos (uzvedības norma), tad esmu kolektīva daļa (rezultāts)</a:t>
            </a:r>
            <a:r>
              <a:rPr lang="lv-LV" baseline="0" dirty="0" smtClean="0"/>
              <a:t>. T</a:t>
            </a:r>
            <a:r>
              <a:rPr lang="lv-LV" dirty="0" smtClean="0"/>
              <a:t>ātad es sagaidu, ka tā notiks vienmēr, ja piedalīšos (gaidas).</a:t>
            </a:r>
            <a:br>
              <a:rPr lang="lv-LV" dirty="0" smtClean="0"/>
            </a:br>
            <a:r>
              <a:rPr lang="lv-LV" dirty="0" smtClean="0"/>
              <a:t/>
            </a:r>
            <a:br>
              <a:rPr lang="lv-LV" dirty="0" smtClean="0"/>
            </a:br>
            <a:r>
              <a:rPr lang="lv-LV" dirty="0" smtClean="0"/>
              <a:t>Atšķirībā no gaidām attieksme rodas vairāku mēnešu vai gada laikā, pie tam, cilvēks savu attieksmi apzinās daudz mazāk nekā gaidas. Uzvedība, kas bija ietverta uzvedības normās, tagad ir ietverta attieksmes normās. Atgriežoties pie </a:t>
            </a:r>
            <a:r>
              <a:rPr lang="lv-LV" dirty="0" err="1" smtClean="0"/>
              <a:t>ikrīta</a:t>
            </a:r>
            <a:r>
              <a:rPr lang="lv-LV" dirty="0" smtClean="0"/>
              <a:t> tikšanās. Piemēram, laikam ejot, darbinieki vairs nedomā, vai tas ir obligāti, vai nē; vai tas ir labi vai nē; vienkārši visi sagaida, ka tā sākas diena šīs kafejnīcas darbiniekiem. Tā daudziem uzvedības modeļiem un gaidām iesakņojoties, uzņēmumā pakāpeniski veidojas attieksme un vairāku gadu garumā veidojas kultūra un cilvēki to gandrīz nemaz neapzinās. Ja kāds jaunais darbinieks pavaicā, vai viņam arī jānāk katru rītu uz šo sapulci, tad pārējos darbiniekos tas varētu radīt izbrīnu – pie mums tā tas ir un viss (mēs tā dzīvojam, tā pie mums pieņemts).</a:t>
            </a:r>
            <a:endParaRPr lang="en-US" dirty="0"/>
          </a:p>
        </p:txBody>
      </p:sp>
      <p:sp>
        <p:nvSpPr>
          <p:cNvPr id="4" name="Slide Number Placeholder 3"/>
          <p:cNvSpPr>
            <a:spLocks noGrp="1"/>
          </p:cNvSpPr>
          <p:nvPr>
            <p:ph type="sldNum" sz="quarter" idx="10"/>
          </p:nvPr>
        </p:nvSpPr>
        <p:spPr/>
        <p:txBody>
          <a:bodyPr/>
          <a:lstStyle/>
          <a:p>
            <a:fld id="{F0B52A25-72A2-4E41-AD80-953DBB10BAA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Emocionāli inteliģentu organizācijas kultūru raksturo:</a:t>
            </a:r>
          </a:p>
          <a:p>
            <a:pPr lvl="0"/>
            <a:r>
              <a:rPr lang="lv-LV" sz="1200" kern="1200" dirty="0" err="1" smtClean="0">
                <a:solidFill>
                  <a:schemeClr val="tx1"/>
                </a:solidFill>
                <a:effectLst/>
                <a:latin typeface="+mn-lt"/>
                <a:ea typeface="+mn-ea"/>
                <a:cs typeface="+mn-cs"/>
              </a:rPr>
              <a:t>Vērtīborientēta</a:t>
            </a:r>
            <a:r>
              <a:rPr lang="lv-LV" sz="1200" kern="1200" dirty="0" smtClean="0">
                <a:solidFill>
                  <a:schemeClr val="tx1"/>
                </a:solidFill>
                <a:effectLst/>
                <a:latin typeface="+mn-lt"/>
                <a:ea typeface="+mn-ea"/>
                <a:cs typeface="+mn-cs"/>
              </a:rPr>
              <a:t> organizācijas kultūra</a:t>
            </a:r>
          </a:p>
          <a:p>
            <a:pPr lvl="0"/>
            <a:r>
              <a:rPr lang="lv-LV" sz="1200" kern="1200" dirty="0" smtClean="0">
                <a:solidFill>
                  <a:schemeClr val="tx1"/>
                </a:solidFill>
                <a:effectLst/>
                <a:latin typeface="+mn-lt"/>
                <a:ea typeface="+mn-ea"/>
                <a:cs typeface="+mn-cs"/>
              </a:rPr>
              <a:t>Emocionāli inteliģenta vadība un emociju menedžments – prasme izkopt un vadīt citu cilvēku emocijas ir savstarpēji cieši saistītas</a:t>
            </a:r>
          </a:p>
          <a:p>
            <a:pPr lvl="0"/>
            <a:r>
              <a:rPr lang="lv-LV" sz="1200" kern="1200" dirty="0" smtClean="0">
                <a:solidFill>
                  <a:schemeClr val="tx1"/>
                </a:solidFill>
                <a:effectLst/>
                <a:latin typeface="+mn-lt"/>
                <a:ea typeface="+mn-ea"/>
                <a:cs typeface="+mn-cs"/>
              </a:rPr>
              <a:t>Darbinieka kā personības vērtības atzīšana</a:t>
            </a:r>
          </a:p>
          <a:p>
            <a:pPr lvl="0"/>
            <a:r>
              <a:rPr lang="lv-LV" sz="1200" kern="1200" dirty="0" err="1" smtClean="0">
                <a:solidFill>
                  <a:schemeClr val="tx1"/>
                </a:solidFill>
                <a:effectLst/>
                <a:latin typeface="+mn-lt"/>
                <a:ea typeface="+mn-ea"/>
                <a:cs typeface="+mn-cs"/>
              </a:rPr>
              <a:t>Starppersonu</a:t>
            </a:r>
            <a:r>
              <a:rPr lang="lv-LV" sz="1200" kern="1200" dirty="0" smtClean="0">
                <a:solidFill>
                  <a:schemeClr val="tx1"/>
                </a:solidFill>
                <a:effectLst/>
                <a:latin typeface="+mn-lt"/>
                <a:ea typeface="+mn-ea"/>
                <a:cs typeface="+mn-cs"/>
              </a:rPr>
              <a:t> komunikācijas veicināšana vertikālā un horizontālā līmenī</a:t>
            </a:r>
          </a:p>
          <a:p>
            <a:pPr lvl="0"/>
            <a:r>
              <a:rPr lang="lv-LV" sz="1200" kern="1200" dirty="0" smtClean="0">
                <a:solidFill>
                  <a:schemeClr val="tx1"/>
                </a:solidFill>
                <a:effectLst/>
                <a:latin typeface="+mn-lt"/>
                <a:ea typeface="+mn-ea"/>
                <a:cs typeface="+mn-cs"/>
              </a:rPr>
              <a:t>Neformālo attiecību veicināšana</a:t>
            </a:r>
          </a:p>
          <a:p>
            <a:pPr lvl="0"/>
            <a:r>
              <a:rPr lang="lv-LV" sz="1200" kern="1200" dirty="0" smtClean="0">
                <a:solidFill>
                  <a:schemeClr val="tx1"/>
                </a:solidFill>
                <a:effectLst/>
                <a:latin typeface="+mn-lt"/>
                <a:ea typeface="+mn-ea"/>
                <a:cs typeface="+mn-cs"/>
              </a:rPr>
              <a:t>Vērtībās balstīta motivācija</a:t>
            </a:r>
          </a:p>
          <a:p>
            <a:endParaRPr lang="lv-LV" dirty="0"/>
          </a:p>
        </p:txBody>
      </p:sp>
      <p:sp>
        <p:nvSpPr>
          <p:cNvPr id="4" name="Slaida numura vietturis 3"/>
          <p:cNvSpPr>
            <a:spLocks noGrp="1"/>
          </p:cNvSpPr>
          <p:nvPr>
            <p:ph type="sldNum" sz="quarter" idx="10"/>
          </p:nvPr>
        </p:nvSpPr>
        <p:spPr/>
        <p:txBody>
          <a:bodyPr/>
          <a:lstStyle/>
          <a:p>
            <a:fld id="{72F150AD-772A-498E-A0F4-5498FC617AAC}" type="slidenum">
              <a:rPr lang="lv-LV" smtClean="0"/>
              <a:t>10</a:t>
            </a:fld>
            <a:endParaRPr lang="lv-LV"/>
          </a:p>
        </p:txBody>
      </p:sp>
    </p:spTree>
    <p:extLst>
      <p:ext uri="{BB962C8B-B14F-4D97-AF65-F5344CB8AC3E}">
        <p14:creationId xmlns:p14="http://schemas.microsoft.com/office/powerpoint/2010/main" val="162194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Atbildes</a:t>
            </a:r>
            <a:r>
              <a:rPr lang="lv-LV" baseline="0" dirty="0" smtClean="0"/>
              <a:t> uz šiem jautājumiem meklējamas gan tad, ja esi organizācijas vadītājs, gan arī, ja esi darbinieks – lai saprastu, vai jūties labi savā darba vietā.</a:t>
            </a:r>
          </a:p>
        </p:txBody>
      </p:sp>
      <p:sp>
        <p:nvSpPr>
          <p:cNvPr id="4" name="Slaida numura vietturis 3"/>
          <p:cNvSpPr>
            <a:spLocks noGrp="1"/>
          </p:cNvSpPr>
          <p:nvPr>
            <p:ph type="sldNum" sz="quarter" idx="10"/>
          </p:nvPr>
        </p:nvSpPr>
        <p:spPr/>
        <p:txBody>
          <a:bodyPr/>
          <a:lstStyle/>
          <a:p>
            <a:fld id="{72F150AD-772A-498E-A0F4-5498FC617AAC}" type="slidenum">
              <a:rPr lang="lv-LV" smtClean="0"/>
              <a:t>11</a:t>
            </a:fld>
            <a:endParaRPr lang="lv-LV"/>
          </a:p>
        </p:txBody>
      </p:sp>
    </p:spTree>
    <p:extLst>
      <p:ext uri="{BB962C8B-B14F-4D97-AF65-F5344CB8AC3E}">
        <p14:creationId xmlns:p14="http://schemas.microsoft.com/office/powerpoint/2010/main" val="253791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lv-LV"/>
          </a:p>
        </p:txBody>
      </p:sp>
      <p:sp>
        <p:nvSpPr>
          <p:cNvPr id="6" name="Slaida numura vietturis 5"/>
          <p:cNvSpPr>
            <a:spLocks noGrp="1"/>
          </p:cNvSpPr>
          <p:nvPr>
            <p:ph type="sldNum" sz="quarter" idx="12"/>
          </p:nvPr>
        </p:nvSpPr>
        <p:spPr/>
        <p:txBody>
          <a:bodyPr/>
          <a:lstStyle/>
          <a:p>
            <a:fld id="{3CABD220-4156-4C6A-92A6-C89F4F90598C}" type="slidenum">
              <a:rPr lang="lv-LV" smtClean="0"/>
              <a:t>‹#›</a:t>
            </a:fld>
            <a:endParaRPr lang="lv-LV" dirty="0"/>
          </a:p>
        </p:txBody>
      </p:sp>
    </p:spTree>
    <p:extLst>
      <p:ext uri="{BB962C8B-B14F-4D97-AF65-F5344CB8AC3E}">
        <p14:creationId xmlns:p14="http://schemas.microsoft.com/office/powerpoint/2010/main" val="172675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smtClean="0"/>
              <a:t>Rediģēt šablona virsraksta stilu</a:t>
            </a:r>
            <a:endParaRPr lang="lv-LV"/>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a:xfrm>
            <a:off x="457200" y="6356350"/>
            <a:ext cx="2133600" cy="365125"/>
          </a:xfrm>
          <a:prstGeom prst="rect">
            <a:avLst/>
          </a:prstGeom>
        </p:spPr>
        <p:txBody>
          <a:bodyPr/>
          <a:lstStyle/>
          <a:p>
            <a:fld id="{A7988C0F-21AD-4008-A43C-B0F1D11A7497}" type="datetime1">
              <a:rPr lang="lv-LV" smtClean="0"/>
              <a:t>2013.08.13.</a:t>
            </a:fld>
            <a:endParaRPr lang="lv-LV"/>
          </a:p>
        </p:txBody>
      </p:sp>
      <p:sp>
        <p:nvSpPr>
          <p:cNvPr id="6" name="Kājenes vietturis 5"/>
          <p:cNvSpPr>
            <a:spLocks noGrp="1"/>
          </p:cNvSpPr>
          <p:nvPr>
            <p:ph type="ftr" sz="quarter" idx="11"/>
          </p:nvPr>
        </p:nvSpPr>
        <p:spPr>
          <a:xfrm>
            <a:off x="6012160" y="6198765"/>
            <a:ext cx="2895600" cy="365125"/>
          </a:xfrm>
          <a:prstGeom prst="rect">
            <a:avLst/>
          </a:prstGeom>
        </p:spPr>
        <p:txBody>
          <a:bodyPr/>
          <a:lstStyle/>
          <a:p>
            <a:endParaRPr lang="lv-LV"/>
          </a:p>
        </p:txBody>
      </p:sp>
      <p:sp>
        <p:nvSpPr>
          <p:cNvPr id="7" name="Slaida numura vietturis 6"/>
          <p:cNvSpPr>
            <a:spLocks noGrp="1"/>
          </p:cNvSpPr>
          <p:nvPr>
            <p:ph type="sldNum" sz="quarter" idx="12"/>
          </p:nvPr>
        </p:nvSpPr>
        <p:spPr/>
        <p:txBody>
          <a:bodyPr/>
          <a:lstStyle/>
          <a:p>
            <a:fld id="{3CABD220-4156-4C6A-92A6-C89F4F90598C}" type="slidenum">
              <a:rPr lang="lv-LV" smtClean="0"/>
              <a:t>‹#›</a:t>
            </a:fld>
            <a:endParaRPr lang="lv-LV"/>
          </a:p>
        </p:txBody>
      </p:sp>
    </p:spTree>
    <p:extLst>
      <p:ext uri="{BB962C8B-B14F-4D97-AF65-F5344CB8AC3E}">
        <p14:creationId xmlns:p14="http://schemas.microsoft.com/office/powerpoint/2010/main" val="406146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a:xfrm>
            <a:off x="457200" y="6356350"/>
            <a:ext cx="2133600" cy="365125"/>
          </a:xfrm>
          <a:prstGeom prst="rect">
            <a:avLst/>
          </a:prstGeom>
        </p:spPr>
        <p:txBody>
          <a:bodyPr/>
          <a:lstStyle/>
          <a:p>
            <a:fld id="{D327A697-E1A7-43DD-8414-45964F9DACE0}" type="datetime1">
              <a:rPr lang="lv-LV" smtClean="0"/>
              <a:t>2013.08.13.</a:t>
            </a:fld>
            <a:endParaRPr lang="lv-LV"/>
          </a:p>
        </p:txBody>
      </p:sp>
      <p:sp>
        <p:nvSpPr>
          <p:cNvPr id="5" name="Kājenes vietturis 4"/>
          <p:cNvSpPr>
            <a:spLocks noGrp="1"/>
          </p:cNvSpPr>
          <p:nvPr>
            <p:ph type="ftr" sz="quarter" idx="11"/>
          </p:nvPr>
        </p:nvSpPr>
        <p:spPr>
          <a:xfrm>
            <a:off x="6012160" y="6198765"/>
            <a:ext cx="2895600" cy="365125"/>
          </a:xfrm>
          <a:prstGeom prst="rect">
            <a:avLst/>
          </a:prstGeom>
        </p:spPr>
        <p:txBody>
          <a:bodyPr/>
          <a:lstStyle/>
          <a:p>
            <a:endParaRPr lang="lv-LV"/>
          </a:p>
        </p:txBody>
      </p:sp>
      <p:sp>
        <p:nvSpPr>
          <p:cNvPr id="6" name="Slaida numura vietturis 5"/>
          <p:cNvSpPr>
            <a:spLocks noGrp="1"/>
          </p:cNvSpPr>
          <p:nvPr>
            <p:ph type="sldNum" sz="quarter" idx="12"/>
          </p:nvPr>
        </p:nvSpPr>
        <p:spPr/>
        <p:txBody>
          <a:bodyPr/>
          <a:lstStyle/>
          <a:p>
            <a:fld id="{3CABD220-4156-4C6A-92A6-C89F4F90598C}" type="slidenum">
              <a:rPr lang="lv-LV" smtClean="0"/>
              <a:t>‹#›</a:t>
            </a:fld>
            <a:endParaRPr lang="lv-LV"/>
          </a:p>
        </p:txBody>
      </p:sp>
    </p:spTree>
    <p:extLst>
      <p:ext uri="{BB962C8B-B14F-4D97-AF65-F5344CB8AC3E}">
        <p14:creationId xmlns:p14="http://schemas.microsoft.com/office/powerpoint/2010/main" val="427639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a:xfrm>
            <a:off x="457200" y="6356350"/>
            <a:ext cx="2133600" cy="365125"/>
          </a:xfrm>
          <a:prstGeom prst="rect">
            <a:avLst/>
          </a:prstGeom>
        </p:spPr>
        <p:txBody>
          <a:bodyPr/>
          <a:lstStyle/>
          <a:p>
            <a:fld id="{5BF79D69-11A0-47AE-BAA1-9A7271E8DDD3}" type="datetime1">
              <a:rPr lang="lv-LV" smtClean="0"/>
              <a:t>2013.08.13.</a:t>
            </a:fld>
            <a:endParaRPr lang="lv-LV"/>
          </a:p>
        </p:txBody>
      </p:sp>
      <p:sp>
        <p:nvSpPr>
          <p:cNvPr id="5" name="Kājenes vietturis 4"/>
          <p:cNvSpPr>
            <a:spLocks noGrp="1"/>
          </p:cNvSpPr>
          <p:nvPr>
            <p:ph type="ftr" sz="quarter" idx="11"/>
          </p:nvPr>
        </p:nvSpPr>
        <p:spPr>
          <a:xfrm>
            <a:off x="6012160" y="6198765"/>
            <a:ext cx="2895600" cy="365125"/>
          </a:xfrm>
          <a:prstGeom prst="rect">
            <a:avLst/>
          </a:prstGeom>
        </p:spPr>
        <p:txBody>
          <a:bodyPr/>
          <a:lstStyle/>
          <a:p>
            <a:endParaRPr lang="lv-LV"/>
          </a:p>
        </p:txBody>
      </p:sp>
      <p:sp>
        <p:nvSpPr>
          <p:cNvPr id="6" name="Slaida numura vietturis 5"/>
          <p:cNvSpPr>
            <a:spLocks noGrp="1"/>
          </p:cNvSpPr>
          <p:nvPr>
            <p:ph type="sldNum" sz="quarter" idx="12"/>
          </p:nvPr>
        </p:nvSpPr>
        <p:spPr/>
        <p:txBody>
          <a:bodyPr/>
          <a:lstStyle/>
          <a:p>
            <a:fld id="{3CABD220-4156-4C6A-92A6-C89F4F90598C}" type="slidenum">
              <a:rPr lang="lv-LV" smtClean="0"/>
              <a:t>‹#›</a:t>
            </a:fld>
            <a:endParaRPr lang="lv-LV"/>
          </a:p>
        </p:txBody>
      </p:sp>
    </p:spTree>
    <p:extLst>
      <p:ext uri="{BB962C8B-B14F-4D97-AF65-F5344CB8AC3E}">
        <p14:creationId xmlns:p14="http://schemas.microsoft.com/office/powerpoint/2010/main" val="242541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lv-LV"/>
          </a:p>
        </p:txBody>
      </p:sp>
      <p:sp>
        <p:nvSpPr>
          <p:cNvPr id="4" name="Datuma vietturis 3"/>
          <p:cNvSpPr>
            <a:spLocks noGrp="1"/>
          </p:cNvSpPr>
          <p:nvPr>
            <p:ph type="dt" sz="half" idx="10"/>
          </p:nvPr>
        </p:nvSpPr>
        <p:spPr/>
        <p:txBody>
          <a:bodyPr/>
          <a:lstStyle/>
          <a:p>
            <a:fld id="{BC1CE3FB-070E-4952-A8E1-307F45627EDA}" type="datetime1">
              <a:rPr lang="lv-LV" smtClean="0"/>
              <a:t>2013.08.13.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5CAF06A-0AB7-4715-8538-2410E6F4D490}" type="slidenum">
              <a:rPr lang="lv-LV" smtClean="0"/>
              <a:t>‹#›</a:t>
            </a:fld>
            <a:endParaRPr lang="lv-LV"/>
          </a:p>
        </p:txBody>
      </p:sp>
    </p:spTree>
    <p:extLst>
      <p:ext uri="{BB962C8B-B14F-4D97-AF65-F5344CB8AC3E}">
        <p14:creationId xmlns:p14="http://schemas.microsoft.com/office/powerpoint/2010/main" val="155874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8A0E85B9-69E3-40FD-BB74-6C9947B1DF56}" type="datetime1">
              <a:rPr lang="lv-LV" smtClean="0"/>
              <a:t>2013.08.13.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5CAF06A-0AB7-4715-8538-2410E6F4D490}" type="slidenum">
              <a:rPr lang="lv-LV" smtClean="0"/>
              <a:t>‹#›</a:t>
            </a:fld>
            <a:endParaRPr lang="lv-LV"/>
          </a:p>
        </p:txBody>
      </p:sp>
    </p:spTree>
    <p:extLst>
      <p:ext uri="{BB962C8B-B14F-4D97-AF65-F5344CB8AC3E}">
        <p14:creationId xmlns:p14="http://schemas.microsoft.com/office/powerpoint/2010/main" val="261462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DC9553B6-A787-44EF-ACC5-7E074C7892E4}" type="datetime1">
              <a:rPr lang="lv-LV" smtClean="0"/>
              <a:t>2013.08.13.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5CAF06A-0AB7-4715-8538-2410E6F4D490}" type="slidenum">
              <a:rPr lang="lv-LV" smtClean="0"/>
              <a:t>‹#›</a:t>
            </a:fld>
            <a:endParaRPr lang="lv-LV"/>
          </a:p>
        </p:txBody>
      </p:sp>
    </p:spTree>
    <p:extLst>
      <p:ext uri="{BB962C8B-B14F-4D97-AF65-F5344CB8AC3E}">
        <p14:creationId xmlns:p14="http://schemas.microsoft.com/office/powerpoint/2010/main" val="75597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CCA6EBBD-460A-4067-BA14-27BD8D4F9064}" type="datetime1">
              <a:rPr lang="lv-LV" smtClean="0"/>
              <a:t>2013.08.13.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F5CAF06A-0AB7-4715-8538-2410E6F4D490}" type="slidenum">
              <a:rPr lang="lv-LV" smtClean="0"/>
              <a:t>‹#›</a:t>
            </a:fld>
            <a:endParaRPr lang="lv-LV"/>
          </a:p>
        </p:txBody>
      </p:sp>
    </p:spTree>
    <p:extLst>
      <p:ext uri="{BB962C8B-B14F-4D97-AF65-F5344CB8AC3E}">
        <p14:creationId xmlns:p14="http://schemas.microsoft.com/office/powerpoint/2010/main" val="5183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2DC87F15-7CF0-4736-85DA-EA283D62FF73}" type="datetime1">
              <a:rPr lang="lv-LV" smtClean="0"/>
              <a:t>2013.08.13.</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F5CAF06A-0AB7-4715-8538-2410E6F4D490}" type="slidenum">
              <a:rPr lang="lv-LV" smtClean="0"/>
              <a:t>‹#›</a:t>
            </a:fld>
            <a:endParaRPr lang="lv-LV"/>
          </a:p>
        </p:txBody>
      </p:sp>
    </p:spTree>
    <p:extLst>
      <p:ext uri="{BB962C8B-B14F-4D97-AF65-F5344CB8AC3E}">
        <p14:creationId xmlns:p14="http://schemas.microsoft.com/office/powerpoint/2010/main" val="383904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1BAABA13-E042-4CC4-9D99-BF96A5188EA3}" type="datetime1">
              <a:rPr lang="lv-LV" smtClean="0"/>
              <a:t>2013.08.13.</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F5CAF06A-0AB7-4715-8538-2410E6F4D490}" type="slidenum">
              <a:rPr lang="lv-LV" smtClean="0"/>
              <a:t>‹#›</a:t>
            </a:fld>
            <a:endParaRPr lang="lv-LV"/>
          </a:p>
        </p:txBody>
      </p:sp>
    </p:spTree>
    <p:extLst>
      <p:ext uri="{BB962C8B-B14F-4D97-AF65-F5344CB8AC3E}">
        <p14:creationId xmlns:p14="http://schemas.microsoft.com/office/powerpoint/2010/main" val="407715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DF970F1E-C04A-4360-BCBD-A0B2C28FFA06}" type="datetime1">
              <a:rPr lang="lv-LV" smtClean="0"/>
              <a:t>2013.08.13.</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F5CAF06A-0AB7-4715-8538-2410E6F4D490}" type="slidenum">
              <a:rPr lang="lv-LV" smtClean="0"/>
              <a:t>‹#›</a:t>
            </a:fld>
            <a:endParaRPr lang="lv-LV"/>
          </a:p>
        </p:txBody>
      </p:sp>
    </p:spTree>
    <p:extLst>
      <p:ext uri="{BB962C8B-B14F-4D97-AF65-F5344CB8AC3E}">
        <p14:creationId xmlns:p14="http://schemas.microsoft.com/office/powerpoint/2010/main" val="302523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Rediģēt šablona virsraksta stilu</a:t>
            </a:r>
            <a:endParaRPr lang="lv-LV" dirty="0"/>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a:xfrm>
            <a:off x="457200" y="6356350"/>
            <a:ext cx="2133600" cy="365125"/>
          </a:xfrm>
          <a:prstGeom prst="rect">
            <a:avLst/>
          </a:prstGeom>
        </p:spPr>
        <p:txBody>
          <a:bodyPr/>
          <a:lstStyle/>
          <a:p>
            <a:fld id="{37DD3DA9-1FE1-4EC5-AEA9-6C664529D6AE}" type="datetime1">
              <a:rPr lang="lv-LV" smtClean="0"/>
              <a:t>2013.08.13.</a:t>
            </a:fld>
            <a:endParaRPr lang="lv-LV"/>
          </a:p>
        </p:txBody>
      </p:sp>
      <p:sp>
        <p:nvSpPr>
          <p:cNvPr id="5" name="Kājenes vietturis 4"/>
          <p:cNvSpPr>
            <a:spLocks noGrp="1"/>
          </p:cNvSpPr>
          <p:nvPr>
            <p:ph type="ftr" sz="quarter" idx="11"/>
          </p:nvPr>
        </p:nvSpPr>
        <p:spPr>
          <a:xfrm>
            <a:off x="6012160" y="6198765"/>
            <a:ext cx="2895600" cy="365125"/>
          </a:xfrm>
          <a:prstGeom prst="rect">
            <a:avLst/>
          </a:prstGeom>
        </p:spPr>
        <p:txBody>
          <a:bodyPr/>
          <a:lstStyle/>
          <a:p>
            <a:endParaRPr lang="lv-LV" dirty="0"/>
          </a:p>
        </p:txBody>
      </p:sp>
      <p:sp>
        <p:nvSpPr>
          <p:cNvPr id="6" name="Slaida numura vietturis 5"/>
          <p:cNvSpPr>
            <a:spLocks noGrp="1"/>
          </p:cNvSpPr>
          <p:nvPr>
            <p:ph type="sldNum" sz="quarter" idx="12"/>
          </p:nvPr>
        </p:nvSpPr>
        <p:spPr/>
        <p:txBody>
          <a:bodyPr/>
          <a:lstStyle/>
          <a:p>
            <a:fld id="{3CABD220-4156-4C6A-92A6-C89F4F90598C}" type="slidenum">
              <a:rPr lang="lv-LV" smtClean="0"/>
              <a:t>‹#›</a:t>
            </a:fld>
            <a:endParaRPr lang="lv-LV"/>
          </a:p>
        </p:txBody>
      </p:sp>
    </p:spTree>
    <p:extLst>
      <p:ext uri="{BB962C8B-B14F-4D97-AF65-F5344CB8AC3E}">
        <p14:creationId xmlns:p14="http://schemas.microsoft.com/office/powerpoint/2010/main" val="63256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smtClean="0"/>
              <a:t>Rediģēt šablona virsraksta stilu</a:t>
            </a:r>
            <a:endParaRPr lang="lv-LV"/>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DCC1D35F-85A5-48CB-BC06-589ADAC93B4D}" type="datetime1">
              <a:rPr lang="lv-LV" smtClean="0"/>
              <a:t>2013.08.13.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F5CAF06A-0AB7-4715-8538-2410E6F4D490}" type="slidenum">
              <a:rPr lang="lv-LV" smtClean="0"/>
              <a:t>‹#›</a:t>
            </a:fld>
            <a:endParaRPr lang="lv-LV"/>
          </a:p>
        </p:txBody>
      </p:sp>
    </p:spTree>
    <p:extLst>
      <p:ext uri="{BB962C8B-B14F-4D97-AF65-F5344CB8AC3E}">
        <p14:creationId xmlns:p14="http://schemas.microsoft.com/office/powerpoint/2010/main" val="152693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smtClean="0"/>
              <a:t>Rediģēt šablona virsraksta stilu</a:t>
            </a:r>
            <a:endParaRPr lang="lv-LV"/>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E3493E06-2BF1-4AB9-8A62-F9129EF9789F}" type="datetime1">
              <a:rPr lang="lv-LV" smtClean="0"/>
              <a:t>2013.08.13.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F5CAF06A-0AB7-4715-8538-2410E6F4D490}" type="slidenum">
              <a:rPr lang="lv-LV" smtClean="0"/>
              <a:t>‹#›</a:t>
            </a:fld>
            <a:endParaRPr lang="lv-LV"/>
          </a:p>
        </p:txBody>
      </p:sp>
    </p:spTree>
    <p:extLst>
      <p:ext uri="{BB962C8B-B14F-4D97-AF65-F5344CB8AC3E}">
        <p14:creationId xmlns:p14="http://schemas.microsoft.com/office/powerpoint/2010/main" val="331067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B06E53F3-4B8E-44FA-8DE3-7F10CCCB2DEC}" type="datetime1">
              <a:rPr lang="lv-LV" smtClean="0"/>
              <a:t>2013.08.13.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5CAF06A-0AB7-4715-8538-2410E6F4D490}" type="slidenum">
              <a:rPr lang="lv-LV" smtClean="0"/>
              <a:t>‹#›</a:t>
            </a:fld>
            <a:endParaRPr lang="lv-LV"/>
          </a:p>
        </p:txBody>
      </p:sp>
    </p:spTree>
    <p:extLst>
      <p:ext uri="{BB962C8B-B14F-4D97-AF65-F5344CB8AC3E}">
        <p14:creationId xmlns:p14="http://schemas.microsoft.com/office/powerpoint/2010/main" val="124428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509C1F7F-7A35-46DE-942F-1D6A2B9E3D76}" type="datetime1">
              <a:rPr lang="lv-LV" smtClean="0"/>
              <a:t>2013.08.13.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5CAF06A-0AB7-4715-8538-2410E6F4D490}" type="slidenum">
              <a:rPr lang="lv-LV" smtClean="0"/>
              <a:t>‹#›</a:t>
            </a:fld>
            <a:endParaRPr lang="lv-LV"/>
          </a:p>
        </p:txBody>
      </p:sp>
    </p:spTree>
    <p:extLst>
      <p:ext uri="{BB962C8B-B14F-4D97-AF65-F5344CB8AC3E}">
        <p14:creationId xmlns:p14="http://schemas.microsoft.com/office/powerpoint/2010/main" val="17491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elāgots izkārto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a:xfrm>
            <a:off x="457200" y="6356350"/>
            <a:ext cx="2133600" cy="365125"/>
          </a:xfrm>
          <a:prstGeom prst="rect">
            <a:avLst/>
          </a:prstGeom>
        </p:spPr>
        <p:txBody>
          <a:bodyPr/>
          <a:lstStyle/>
          <a:p>
            <a:fld id="{13570B9A-AD0B-4646-9677-93C9C9BC5D9D}" type="datetime1">
              <a:rPr lang="lv-LV" smtClean="0"/>
              <a:t>2013.08.13.</a:t>
            </a:fld>
            <a:endParaRPr lang="lv-LV"/>
          </a:p>
        </p:txBody>
      </p:sp>
      <p:sp>
        <p:nvSpPr>
          <p:cNvPr id="4" name="Kājenes vietturis 3"/>
          <p:cNvSpPr>
            <a:spLocks noGrp="1"/>
          </p:cNvSpPr>
          <p:nvPr>
            <p:ph type="ftr" sz="quarter" idx="11"/>
          </p:nvPr>
        </p:nvSpPr>
        <p:spPr>
          <a:xfrm>
            <a:off x="6012160" y="6198765"/>
            <a:ext cx="2895600" cy="365125"/>
          </a:xfrm>
          <a:prstGeom prst="rect">
            <a:avLst/>
          </a:prstGeom>
        </p:spPr>
        <p:txBody>
          <a:bodyPr/>
          <a:lstStyle/>
          <a:p>
            <a:endParaRPr lang="lv-LV"/>
          </a:p>
        </p:txBody>
      </p:sp>
      <p:sp>
        <p:nvSpPr>
          <p:cNvPr id="5" name="Slaida numura vietturis 4"/>
          <p:cNvSpPr>
            <a:spLocks noGrp="1"/>
          </p:cNvSpPr>
          <p:nvPr>
            <p:ph type="sldNum" sz="quarter" idx="12"/>
          </p:nvPr>
        </p:nvSpPr>
        <p:spPr/>
        <p:txBody>
          <a:bodyPr/>
          <a:lstStyle/>
          <a:p>
            <a:fld id="{3CABD220-4156-4C6A-92A6-C89F4F90598C}" type="slidenum">
              <a:rPr lang="lv-LV" smtClean="0"/>
              <a:t>‹#›</a:t>
            </a:fld>
            <a:endParaRPr lang="lv-LV"/>
          </a:p>
        </p:txBody>
      </p:sp>
    </p:spTree>
    <p:extLst>
      <p:ext uri="{BB962C8B-B14F-4D97-AF65-F5344CB8AC3E}">
        <p14:creationId xmlns:p14="http://schemas.microsoft.com/office/powerpoint/2010/main" val="19618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a:xfrm>
            <a:off x="457200" y="6356350"/>
            <a:ext cx="2133600" cy="365125"/>
          </a:xfrm>
          <a:prstGeom prst="rect">
            <a:avLst/>
          </a:prstGeom>
        </p:spPr>
        <p:txBody>
          <a:bodyPr/>
          <a:lstStyle/>
          <a:p>
            <a:fld id="{DDF589A8-95D1-4869-8D41-E0FE9D74E684}" type="datetime1">
              <a:rPr lang="lv-LV" smtClean="0"/>
              <a:t>2013.08.13.</a:t>
            </a:fld>
            <a:endParaRPr lang="lv-LV"/>
          </a:p>
        </p:txBody>
      </p:sp>
      <p:sp>
        <p:nvSpPr>
          <p:cNvPr id="5" name="Kājenes vietturis 4"/>
          <p:cNvSpPr>
            <a:spLocks noGrp="1"/>
          </p:cNvSpPr>
          <p:nvPr>
            <p:ph type="ftr" sz="quarter" idx="11"/>
          </p:nvPr>
        </p:nvSpPr>
        <p:spPr>
          <a:xfrm>
            <a:off x="6012160" y="6198765"/>
            <a:ext cx="2895600" cy="365125"/>
          </a:xfrm>
          <a:prstGeom prst="rect">
            <a:avLst/>
          </a:prstGeom>
        </p:spPr>
        <p:txBody>
          <a:bodyPr/>
          <a:lstStyle/>
          <a:p>
            <a:endParaRPr lang="lv-LV"/>
          </a:p>
        </p:txBody>
      </p:sp>
      <p:sp>
        <p:nvSpPr>
          <p:cNvPr id="6" name="Slaida numura vietturis 5"/>
          <p:cNvSpPr>
            <a:spLocks noGrp="1"/>
          </p:cNvSpPr>
          <p:nvPr>
            <p:ph type="sldNum" sz="quarter" idx="12"/>
          </p:nvPr>
        </p:nvSpPr>
        <p:spPr/>
        <p:txBody>
          <a:bodyPr/>
          <a:lstStyle/>
          <a:p>
            <a:fld id="{3CABD220-4156-4C6A-92A6-C89F4F90598C}" type="slidenum">
              <a:rPr lang="lv-LV" smtClean="0"/>
              <a:t>‹#›</a:t>
            </a:fld>
            <a:endParaRPr lang="lv-LV"/>
          </a:p>
        </p:txBody>
      </p:sp>
    </p:spTree>
    <p:extLst>
      <p:ext uri="{BB962C8B-B14F-4D97-AF65-F5344CB8AC3E}">
        <p14:creationId xmlns:p14="http://schemas.microsoft.com/office/powerpoint/2010/main" val="7302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a:xfrm>
            <a:off x="457200" y="6356350"/>
            <a:ext cx="2133600" cy="365125"/>
          </a:xfrm>
          <a:prstGeom prst="rect">
            <a:avLst/>
          </a:prstGeom>
        </p:spPr>
        <p:txBody>
          <a:bodyPr/>
          <a:lstStyle/>
          <a:p>
            <a:fld id="{7D97CA64-37E0-4554-AEC3-56F814BDED57}" type="datetime1">
              <a:rPr lang="lv-LV" smtClean="0"/>
              <a:t>2013.08.13.</a:t>
            </a:fld>
            <a:endParaRPr lang="lv-LV"/>
          </a:p>
        </p:txBody>
      </p:sp>
      <p:sp>
        <p:nvSpPr>
          <p:cNvPr id="6" name="Kājenes vietturis 5"/>
          <p:cNvSpPr>
            <a:spLocks noGrp="1"/>
          </p:cNvSpPr>
          <p:nvPr>
            <p:ph type="ftr" sz="quarter" idx="11"/>
          </p:nvPr>
        </p:nvSpPr>
        <p:spPr>
          <a:xfrm>
            <a:off x="6012160" y="6198765"/>
            <a:ext cx="2895600" cy="365125"/>
          </a:xfrm>
          <a:prstGeom prst="rect">
            <a:avLst/>
          </a:prstGeom>
        </p:spPr>
        <p:txBody>
          <a:bodyPr/>
          <a:lstStyle/>
          <a:p>
            <a:endParaRPr lang="lv-LV"/>
          </a:p>
        </p:txBody>
      </p:sp>
      <p:sp>
        <p:nvSpPr>
          <p:cNvPr id="7" name="Slaida numura vietturis 6"/>
          <p:cNvSpPr>
            <a:spLocks noGrp="1"/>
          </p:cNvSpPr>
          <p:nvPr>
            <p:ph type="sldNum" sz="quarter" idx="12"/>
          </p:nvPr>
        </p:nvSpPr>
        <p:spPr/>
        <p:txBody>
          <a:bodyPr/>
          <a:lstStyle/>
          <a:p>
            <a:fld id="{3CABD220-4156-4C6A-92A6-C89F4F90598C}" type="slidenum">
              <a:rPr lang="lv-LV" smtClean="0"/>
              <a:t>‹#›</a:t>
            </a:fld>
            <a:endParaRPr lang="lv-LV"/>
          </a:p>
        </p:txBody>
      </p:sp>
    </p:spTree>
    <p:extLst>
      <p:ext uri="{BB962C8B-B14F-4D97-AF65-F5344CB8AC3E}">
        <p14:creationId xmlns:p14="http://schemas.microsoft.com/office/powerpoint/2010/main" val="248180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a:xfrm>
            <a:off x="457200" y="6356350"/>
            <a:ext cx="2133600" cy="365125"/>
          </a:xfrm>
          <a:prstGeom prst="rect">
            <a:avLst/>
          </a:prstGeom>
        </p:spPr>
        <p:txBody>
          <a:bodyPr/>
          <a:lstStyle/>
          <a:p>
            <a:fld id="{B10ECA36-B1F2-4695-BD1C-B4C01854FC2D}" type="datetime1">
              <a:rPr lang="lv-LV" smtClean="0"/>
              <a:t>2013.08.13.</a:t>
            </a:fld>
            <a:endParaRPr lang="lv-LV"/>
          </a:p>
        </p:txBody>
      </p:sp>
      <p:sp>
        <p:nvSpPr>
          <p:cNvPr id="8" name="Kājenes vietturis 7"/>
          <p:cNvSpPr>
            <a:spLocks noGrp="1"/>
          </p:cNvSpPr>
          <p:nvPr>
            <p:ph type="ftr" sz="quarter" idx="11"/>
          </p:nvPr>
        </p:nvSpPr>
        <p:spPr>
          <a:xfrm>
            <a:off x="6012160" y="6198765"/>
            <a:ext cx="2895600" cy="365125"/>
          </a:xfrm>
          <a:prstGeom prst="rect">
            <a:avLst/>
          </a:prstGeom>
        </p:spPr>
        <p:txBody>
          <a:bodyPr/>
          <a:lstStyle/>
          <a:p>
            <a:endParaRPr lang="lv-LV"/>
          </a:p>
        </p:txBody>
      </p:sp>
      <p:sp>
        <p:nvSpPr>
          <p:cNvPr id="9" name="Slaida numura vietturis 8"/>
          <p:cNvSpPr>
            <a:spLocks noGrp="1"/>
          </p:cNvSpPr>
          <p:nvPr>
            <p:ph type="sldNum" sz="quarter" idx="12"/>
          </p:nvPr>
        </p:nvSpPr>
        <p:spPr/>
        <p:txBody>
          <a:bodyPr/>
          <a:lstStyle/>
          <a:p>
            <a:fld id="{3CABD220-4156-4C6A-92A6-C89F4F90598C}" type="slidenum">
              <a:rPr lang="lv-LV" smtClean="0"/>
              <a:t>‹#›</a:t>
            </a:fld>
            <a:endParaRPr lang="lv-LV"/>
          </a:p>
        </p:txBody>
      </p:sp>
    </p:spTree>
    <p:extLst>
      <p:ext uri="{BB962C8B-B14F-4D97-AF65-F5344CB8AC3E}">
        <p14:creationId xmlns:p14="http://schemas.microsoft.com/office/powerpoint/2010/main" val="216407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a:xfrm>
            <a:off x="457200" y="6356350"/>
            <a:ext cx="2133600" cy="365125"/>
          </a:xfrm>
          <a:prstGeom prst="rect">
            <a:avLst/>
          </a:prstGeom>
        </p:spPr>
        <p:txBody>
          <a:bodyPr/>
          <a:lstStyle/>
          <a:p>
            <a:fld id="{B21F6ECF-80FD-45B1-94DF-8000078371C9}" type="datetime1">
              <a:rPr lang="lv-LV" smtClean="0"/>
              <a:t>2013.08.13.</a:t>
            </a:fld>
            <a:endParaRPr lang="lv-LV"/>
          </a:p>
        </p:txBody>
      </p:sp>
      <p:sp>
        <p:nvSpPr>
          <p:cNvPr id="4" name="Kājenes vietturis 3"/>
          <p:cNvSpPr>
            <a:spLocks noGrp="1"/>
          </p:cNvSpPr>
          <p:nvPr>
            <p:ph type="ftr" sz="quarter" idx="11"/>
          </p:nvPr>
        </p:nvSpPr>
        <p:spPr>
          <a:xfrm>
            <a:off x="6012160" y="6198765"/>
            <a:ext cx="2895600" cy="365125"/>
          </a:xfrm>
          <a:prstGeom prst="rect">
            <a:avLst/>
          </a:prstGeom>
        </p:spPr>
        <p:txBody>
          <a:bodyPr/>
          <a:lstStyle/>
          <a:p>
            <a:endParaRPr lang="lv-LV"/>
          </a:p>
        </p:txBody>
      </p:sp>
      <p:sp>
        <p:nvSpPr>
          <p:cNvPr id="5" name="Slaida numura vietturis 4"/>
          <p:cNvSpPr>
            <a:spLocks noGrp="1"/>
          </p:cNvSpPr>
          <p:nvPr>
            <p:ph type="sldNum" sz="quarter" idx="12"/>
          </p:nvPr>
        </p:nvSpPr>
        <p:spPr/>
        <p:txBody>
          <a:bodyPr/>
          <a:lstStyle/>
          <a:p>
            <a:fld id="{3CABD220-4156-4C6A-92A6-C89F4F90598C}" type="slidenum">
              <a:rPr lang="lv-LV" smtClean="0"/>
              <a:t>‹#›</a:t>
            </a:fld>
            <a:endParaRPr lang="lv-LV"/>
          </a:p>
        </p:txBody>
      </p:sp>
    </p:spTree>
    <p:extLst>
      <p:ext uri="{BB962C8B-B14F-4D97-AF65-F5344CB8AC3E}">
        <p14:creationId xmlns:p14="http://schemas.microsoft.com/office/powerpoint/2010/main" val="148950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a:xfrm>
            <a:off x="457200" y="6356350"/>
            <a:ext cx="2133600" cy="365125"/>
          </a:xfrm>
          <a:prstGeom prst="rect">
            <a:avLst/>
          </a:prstGeom>
        </p:spPr>
        <p:txBody>
          <a:bodyPr/>
          <a:lstStyle/>
          <a:p>
            <a:fld id="{100EFF28-A3EF-40C0-A638-A56895EBA872}" type="datetime1">
              <a:rPr lang="lv-LV" smtClean="0"/>
              <a:t>2013.08.13.</a:t>
            </a:fld>
            <a:endParaRPr lang="lv-LV"/>
          </a:p>
        </p:txBody>
      </p:sp>
      <p:sp>
        <p:nvSpPr>
          <p:cNvPr id="3" name="Kājenes vietturis 2"/>
          <p:cNvSpPr>
            <a:spLocks noGrp="1"/>
          </p:cNvSpPr>
          <p:nvPr>
            <p:ph type="ftr" sz="quarter" idx="11"/>
          </p:nvPr>
        </p:nvSpPr>
        <p:spPr>
          <a:xfrm>
            <a:off x="6012160" y="6198765"/>
            <a:ext cx="2895600" cy="365125"/>
          </a:xfrm>
          <a:prstGeom prst="rect">
            <a:avLst/>
          </a:prstGeom>
        </p:spPr>
        <p:txBody>
          <a:bodyPr/>
          <a:lstStyle/>
          <a:p>
            <a:endParaRPr lang="lv-LV"/>
          </a:p>
        </p:txBody>
      </p:sp>
      <p:sp>
        <p:nvSpPr>
          <p:cNvPr id="4" name="Slaida numura vietturis 3"/>
          <p:cNvSpPr>
            <a:spLocks noGrp="1"/>
          </p:cNvSpPr>
          <p:nvPr>
            <p:ph type="sldNum" sz="quarter" idx="12"/>
          </p:nvPr>
        </p:nvSpPr>
        <p:spPr/>
        <p:txBody>
          <a:bodyPr/>
          <a:lstStyle/>
          <a:p>
            <a:fld id="{3CABD220-4156-4C6A-92A6-C89F4F90598C}" type="slidenum">
              <a:rPr lang="lv-LV" smtClean="0"/>
              <a:t>‹#›</a:t>
            </a:fld>
            <a:endParaRPr lang="lv-LV"/>
          </a:p>
        </p:txBody>
      </p:sp>
    </p:spTree>
    <p:extLst>
      <p:ext uri="{BB962C8B-B14F-4D97-AF65-F5344CB8AC3E}">
        <p14:creationId xmlns:p14="http://schemas.microsoft.com/office/powerpoint/2010/main" val="353929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smtClean="0"/>
              <a:t>Rediģēt šablona virsraksta stilu</a:t>
            </a:r>
            <a:endParaRPr lang="lv-LV"/>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a:xfrm>
            <a:off x="457200" y="6356350"/>
            <a:ext cx="2133600" cy="365125"/>
          </a:xfrm>
          <a:prstGeom prst="rect">
            <a:avLst/>
          </a:prstGeom>
        </p:spPr>
        <p:txBody>
          <a:bodyPr/>
          <a:lstStyle/>
          <a:p>
            <a:fld id="{82ED17F5-9DF4-4789-BF10-6AE7F629B722}" type="datetime1">
              <a:rPr lang="lv-LV" smtClean="0"/>
              <a:t>2013.08.13.</a:t>
            </a:fld>
            <a:endParaRPr lang="lv-LV"/>
          </a:p>
        </p:txBody>
      </p:sp>
      <p:sp>
        <p:nvSpPr>
          <p:cNvPr id="6" name="Kājenes vietturis 5"/>
          <p:cNvSpPr>
            <a:spLocks noGrp="1"/>
          </p:cNvSpPr>
          <p:nvPr>
            <p:ph type="ftr" sz="quarter" idx="11"/>
          </p:nvPr>
        </p:nvSpPr>
        <p:spPr>
          <a:xfrm>
            <a:off x="6012160" y="6198765"/>
            <a:ext cx="2895600" cy="365125"/>
          </a:xfrm>
          <a:prstGeom prst="rect">
            <a:avLst/>
          </a:prstGeom>
        </p:spPr>
        <p:txBody>
          <a:bodyPr/>
          <a:lstStyle/>
          <a:p>
            <a:endParaRPr lang="lv-LV"/>
          </a:p>
        </p:txBody>
      </p:sp>
      <p:sp>
        <p:nvSpPr>
          <p:cNvPr id="7" name="Slaida numura vietturis 6"/>
          <p:cNvSpPr>
            <a:spLocks noGrp="1"/>
          </p:cNvSpPr>
          <p:nvPr>
            <p:ph type="sldNum" sz="quarter" idx="12"/>
          </p:nvPr>
        </p:nvSpPr>
        <p:spPr/>
        <p:txBody>
          <a:bodyPr/>
          <a:lstStyle/>
          <a:p>
            <a:fld id="{3CABD220-4156-4C6A-92A6-C89F4F90598C}" type="slidenum">
              <a:rPr lang="lv-LV" smtClean="0"/>
              <a:t>‹#›</a:t>
            </a:fld>
            <a:endParaRPr lang="lv-LV"/>
          </a:p>
        </p:txBody>
      </p:sp>
    </p:spTree>
    <p:extLst>
      <p:ext uri="{BB962C8B-B14F-4D97-AF65-F5344CB8AC3E}">
        <p14:creationId xmlns:p14="http://schemas.microsoft.com/office/powerpoint/2010/main" val="56995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ttēls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37004" y="6388146"/>
            <a:ext cx="4046122" cy="425230"/>
          </a:xfrm>
          <a:prstGeom prst="rect">
            <a:avLst/>
          </a:prstGeom>
        </p:spPr>
      </p:pic>
      <p:sp>
        <p:nvSpPr>
          <p:cNvPr id="2" name="Virsraksta vietturis 1"/>
          <p:cNvSpPr>
            <a:spLocks noGrp="1"/>
          </p:cNvSpPr>
          <p:nvPr>
            <p:ph type="title"/>
          </p:nvPr>
        </p:nvSpPr>
        <p:spPr>
          <a:xfrm>
            <a:off x="35496" y="116632"/>
            <a:ext cx="8229600" cy="1143000"/>
          </a:xfrm>
          <a:prstGeom prst="rect">
            <a:avLst/>
          </a:prstGeom>
        </p:spPr>
        <p:txBody>
          <a:bodyPr vert="horz" lIns="91440" tIns="45720" rIns="91440" bIns="45720" rtlCol="0" anchor="ctr">
            <a:normAutofit/>
          </a:bodyPr>
          <a:lstStyle/>
          <a:p>
            <a:r>
              <a:rPr lang="lv-LV" dirty="0" smtClean="0"/>
              <a:t>Rediģēt šablona virsraksta stilu</a:t>
            </a:r>
            <a:endParaRPr lang="lv-LV" dirty="0"/>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Slaida numura vietturis 5"/>
          <p:cNvSpPr>
            <a:spLocks noGrp="1"/>
          </p:cNvSpPr>
          <p:nvPr>
            <p:ph type="sldNum" sz="quarter" idx="4"/>
          </p:nvPr>
        </p:nvSpPr>
        <p:spPr>
          <a:xfrm>
            <a:off x="6758880" y="6520259"/>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3CABD220-4156-4C6A-92A6-C89F4F90598C}" type="slidenum">
              <a:rPr lang="lv-LV" smtClean="0"/>
              <a:pPr/>
              <a:t>‹#›</a:t>
            </a:fld>
            <a:endParaRPr lang="lv-LV" dirty="0"/>
          </a:p>
        </p:txBody>
      </p:sp>
      <p:pic>
        <p:nvPicPr>
          <p:cNvPr id="8" name="Attēls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3528" y="6388146"/>
            <a:ext cx="4489771" cy="425230"/>
          </a:xfrm>
          <a:prstGeom prst="rect">
            <a:avLst/>
          </a:prstGeom>
        </p:spPr>
      </p:pic>
      <p:cxnSp>
        <p:nvCxnSpPr>
          <p:cNvPr id="10" name="Taisns savienotājs 9"/>
          <p:cNvCxnSpPr/>
          <p:nvPr/>
        </p:nvCxnSpPr>
        <p:spPr>
          <a:xfrm>
            <a:off x="179512" y="980728"/>
            <a:ext cx="8640960" cy="0"/>
          </a:xfrm>
          <a:prstGeom prst="line">
            <a:avLst/>
          </a:prstGeom>
          <a:ln w="28575">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545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81D19-19F6-4B82-9D8C-61160903512B}" type="datetime1">
              <a:rPr lang="lv-LV" smtClean="0"/>
              <a:t>2013.08.13.</a:t>
            </a:fld>
            <a:endParaRPr lang="lv-LV"/>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AF06A-0AB7-4715-8538-2410E6F4D490}" type="slidenum">
              <a:rPr lang="lv-LV" smtClean="0"/>
              <a:t>‹#›</a:t>
            </a:fld>
            <a:endParaRPr lang="lv-LV"/>
          </a:p>
        </p:txBody>
      </p:sp>
    </p:spTree>
    <p:extLst>
      <p:ext uri="{BB962C8B-B14F-4D97-AF65-F5344CB8AC3E}">
        <p14:creationId xmlns:p14="http://schemas.microsoft.com/office/powerpoint/2010/main" val="23156787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652314" y="1526927"/>
            <a:ext cx="3003562" cy="1470025"/>
          </a:xfrm>
        </p:spPr>
        <p:txBody>
          <a:bodyPr/>
          <a:lstStyle/>
          <a:p>
            <a:r>
              <a:rPr lang="lv-LV" dirty="0" smtClean="0"/>
              <a:t>Organizācijas kultūra</a:t>
            </a:r>
            <a:endParaRPr lang="lv-LV" dirty="0"/>
          </a:p>
        </p:txBody>
      </p:sp>
      <p:sp>
        <p:nvSpPr>
          <p:cNvPr id="4" name="Slaida numura vietturis 3"/>
          <p:cNvSpPr>
            <a:spLocks noGrp="1"/>
          </p:cNvSpPr>
          <p:nvPr>
            <p:ph type="sldNum" sz="quarter" idx="12"/>
          </p:nvPr>
        </p:nvSpPr>
        <p:spPr/>
        <p:txBody>
          <a:bodyPr/>
          <a:lstStyle/>
          <a:p>
            <a:fld id="{3CABD220-4156-4C6A-92A6-C89F4F90598C}" type="slidenum">
              <a:rPr lang="lv-LV" smtClean="0"/>
              <a:t>1</a:t>
            </a:fld>
            <a:endParaRPr lang="lv-LV" dirty="0"/>
          </a:p>
        </p:txBody>
      </p:sp>
      <p:pic>
        <p:nvPicPr>
          <p:cNvPr id="6" name="Picture 2" descr="http://blessingmpofu.com/wp-content/uploads/2011/10/culture-1.jpg"/>
          <p:cNvPicPr>
            <a:picLocks noChangeAspect="1" noChangeArrowheads="1"/>
          </p:cNvPicPr>
          <p:nvPr/>
        </p:nvPicPr>
        <p:blipFill>
          <a:blip r:embed="rId3" cstate="print"/>
          <a:srcRect/>
          <a:stretch>
            <a:fillRect/>
          </a:stretch>
        </p:blipFill>
        <p:spPr bwMode="auto">
          <a:xfrm>
            <a:off x="3689362" y="2852936"/>
            <a:ext cx="5295832" cy="3456384"/>
          </a:xfrm>
          <a:prstGeom prst="rect">
            <a:avLst/>
          </a:prstGeom>
          <a:ln>
            <a:noFill/>
          </a:ln>
          <a:effectLst>
            <a:softEdge rad="112500"/>
          </a:effectLst>
        </p:spPr>
      </p:pic>
    </p:spTree>
    <p:extLst>
      <p:ext uri="{BB962C8B-B14F-4D97-AF65-F5344CB8AC3E}">
        <p14:creationId xmlns:p14="http://schemas.microsoft.com/office/powerpoint/2010/main" val="326901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496944" cy="4516438"/>
          </a:xfrm>
        </p:spPr>
        <p:txBody>
          <a:bodyPr>
            <a:normAutofit/>
          </a:bodyPr>
          <a:lstStyle/>
          <a:p>
            <a:pPr>
              <a:buFont typeface="Arial" pitchFamily="34" charset="0"/>
              <a:buChar char="•"/>
            </a:pPr>
            <a:r>
              <a:rPr lang="lv-LV" u="sng" dirty="0" err="1" smtClean="0"/>
              <a:t>Vērtīborientēta</a:t>
            </a:r>
            <a:r>
              <a:rPr lang="lv-LV" u="sng" dirty="0" smtClean="0"/>
              <a:t> </a:t>
            </a:r>
            <a:r>
              <a:rPr lang="lv-LV" dirty="0" smtClean="0"/>
              <a:t>organizācijas kultūra</a:t>
            </a:r>
          </a:p>
          <a:p>
            <a:pPr>
              <a:buFont typeface="Arial" pitchFamily="34" charset="0"/>
              <a:buChar char="•"/>
            </a:pPr>
            <a:r>
              <a:rPr lang="lv-LV" u="sng" dirty="0" smtClean="0"/>
              <a:t>Emocionāli inteliģenta vadība un emociju menedžments</a:t>
            </a:r>
            <a:endParaRPr lang="lv-LV" dirty="0" smtClean="0"/>
          </a:p>
          <a:p>
            <a:pPr>
              <a:buFont typeface="Arial" pitchFamily="34" charset="0"/>
              <a:buChar char="•"/>
            </a:pPr>
            <a:r>
              <a:rPr lang="lv-LV" u="sng" dirty="0" smtClean="0"/>
              <a:t>Darbinieka kā personības </a:t>
            </a:r>
            <a:r>
              <a:rPr lang="lv-LV" dirty="0" smtClean="0"/>
              <a:t>vērtības atzīšana</a:t>
            </a:r>
          </a:p>
          <a:p>
            <a:pPr>
              <a:buFont typeface="Arial" pitchFamily="34" charset="0"/>
              <a:buChar char="•"/>
            </a:pPr>
            <a:r>
              <a:rPr lang="lv-LV" u="sng" dirty="0" err="1" smtClean="0"/>
              <a:t>Starppersonu</a:t>
            </a:r>
            <a:r>
              <a:rPr lang="lv-LV" u="sng" dirty="0" smtClean="0"/>
              <a:t> komunikācijas </a:t>
            </a:r>
            <a:r>
              <a:rPr lang="lv-LV" dirty="0" smtClean="0"/>
              <a:t>veicināšana vertikālā un horizontālā līmenī</a:t>
            </a:r>
          </a:p>
          <a:p>
            <a:pPr>
              <a:buFont typeface="Arial" pitchFamily="34" charset="0"/>
              <a:buChar char="•"/>
            </a:pPr>
            <a:r>
              <a:rPr lang="lv-LV" u="sng" dirty="0" smtClean="0"/>
              <a:t>Neformālo attiecību </a:t>
            </a:r>
            <a:r>
              <a:rPr lang="lv-LV" dirty="0" smtClean="0"/>
              <a:t>veicināšana</a:t>
            </a:r>
          </a:p>
          <a:p>
            <a:pPr>
              <a:buFont typeface="Arial" pitchFamily="34" charset="0"/>
              <a:buChar char="•"/>
            </a:pPr>
            <a:r>
              <a:rPr lang="lv-LV" dirty="0" smtClean="0"/>
              <a:t>Vērtībās balstīta </a:t>
            </a:r>
            <a:r>
              <a:rPr lang="lv-LV" u="sng" dirty="0" smtClean="0"/>
              <a:t>motivācija</a:t>
            </a:r>
          </a:p>
        </p:txBody>
      </p:sp>
      <p:sp>
        <p:nvSpPr>
          <p:cNvPr id="4" name="Virsraksts 3"/>
          <p:cNvSpPr txBox="1">
            <a:spLocks/>
          </p:cNvSpPr>
          <p:nvPr/>
        </p:nvSpPr>
        <p:spPr>
          <a:xfrm>
            <a:off x="35496" y="116632"/>
            <a:ext cx="835292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dirty="0"/>
              <a:t>Kā raksturot organizācijas kultūru?</a:t>
            </a:r>
          </a:p>
        </p:txBody>
      </p:sp>
      <p:sp>
        <p:nvSpPr>
          <p:cNvPr id="5" name="TextBox 4"/>
          <p:cNvSpPr txBox="1"/>
          <p:nvPr/>
        </p:nvSpPr>
        <p:spPr>
          <a:xfrm>
            <a:off x="153103" y="1196752"/>
            <a:ext cx="8998041" cy="861774"/>
          </a:xfrm>
          <a:prstGeom prst="rect">
            <a:avLst/>
          </a:prstGeom>
          <a:noFill/>
        </p:spPr>
        <p:txBody>
          <a:bodyPr wrap="none" rtlCol="0">
            <a:spAutoFit/>
          </a:bodyPr>
          <a:lstStyle/>
          <a:p>
            <a:r>
              <a:rPr lang="lv-LV" sz="3200" dirty="0">
                <a:solidFill>
                  <a:schemeClr val="tx2">
                    <a:lumMod val="75000"/>
                  </a:schemeClr>
                </a:solidFill>
              </a:rPr>
              <a:t>Emocionāli inteliģentu organizācijas kultūru raksturo:</a:t>
            </a:r>
          </a:p>
          <a:p>
            <a:endParaRPr lang="lv-LV" dirty="0">
              <a:solidFill>
                <a:schemeClr val="tx2">
                  <a:lumMod val="75000"/>
                </a:schemeClr>
              </a:solidFill>
            </a:endParaRPr>
          </a:p>
        </p:txBody>
      </p:sp>
    </p:spTree>
    <p:extLst>
      <p:ext uri="{BB962C8B-B14F-4D97-AF65-F5344CB8AC3E}">
        <p14:creationId xmlns:p14="http://schemas.microsoft.com/office/powerpoint/2010/main" val="18635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07288" cy="4525963"/>
          </a:xfrm>
        </p:spPr>
        <p:txBody>
          <a:bodyPr/>
          <a:lstStyle/>
          <a:p>
            <a:pPr>
              <a:buFont typeface="Arial" pitchFamily="34" charset="0"/>
              <a:buChar char="•"/>
            </a:pPr>
            <a:r>
              <a:rPr lang="lv-LV" dirty="0" smtClean="0"/>
              <a:t>Lai atbildētu sev uz jautājumu, vai šī kultūra mums palīdz sasniegt mērķus, vai gluži pretēji – kavē mūs ceļā uz sasniegumiem.</a:t>
            </a:r>
          </a:p>
          <a:p>
            <a:pPr>
              <a:buFont typeface="Arial" pitchFamily="34" charset="0"/>
              <a:buChar char="•"/>
            </a:pPr>
            <a:r>
              <a:rPr lang="lv-LV" dirty="0" smtClean="0"/>
              <a:t>Lai palīdzētu apzināties, kādas ir organizācijas izaugsmes iespējas, skaidrāk izprotot katra organizācijā strādājošā indivīda mērķus un motīvus</a:t>
            </a:r>
            <a:endParaRPr lang="en-US" dirty="0"/>
          </a:p>
        </p:txBody>
      </p:sp>
      <p:sp>
        <p:nvSpPr>
          <p:cNvPr id="4" name="Virsraksts 3"/>
          <p:cNvSpPr txBox="1">
            <a:spLocks/>
          </p:cNvSpPr>
          <p:nvPr/>
        </p:nvSpPr>
        <p:spPr>
          <a:xfrm>
            <a:off x="-36512" y="125760"/>
            <a:ext cx="928903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dirty="0" smtClean="0"/>
              <a:t>Kāpēc ir svarīgi izprast organizācijas kultūru?</a:t>
            </a:r>
            <a:endParaRPr lang="lv-LV" dirty="0"/>
          </a:p>
        </p:txBody>
      </p:sp>
    </p:spTree>
    <p:extLst>
      <p:ext uri="{BB962C8B-B14F-4D97-AF65-F5344CB8AC3E}">
        <p14:creationId xmlns:p14="http://schemas.microsoft.com/office/powerpoint/2010/main" val="89182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775" y="1556792"/>
            <a:ext cx="7890458" cy="4516438"/>
          </a:xfrm>
        </p:spPr>
        <p:txBody>
          <a:bodyPr/>
          <a:lstStyle/>
          <a:p>
            <a:pPr marL="0" indent="0">
              <a:buNone/>
            </a:pPr>
            <a:r>
              <a:rPr lang="lv-LV" b="1" dirty="0" smtClean="0"/>
              <a:t>Procesi, kas notiek sabiedrībā, ietekmē notikumus uzņēmuma iekšienē un otrādi, uzņēmumos notiekošais tieši vai netieši ietekmē sociālo vidi:</a:t>
            </a:r>
            <a:r>
              <a:rPr lang="lv-LV" dirty="0" smtClean="0"/>
              <a:t> </a:t>
            </a:r>
          </a:p>
          <a:p>
            <a:pPr lvl="1">
              <a:buFont typeface="Arial" pitchFamily="34" charset="0"/>
              <a:buChar char="•"/>
            </a:pPr>
            <a:r>
              <a:rPr lang="lv-LV" dirty="0" smtClean="0"/>
              <a:t>ekonomiskā situācija vai procesi tirgū</a:t>
            </a:r>
          </a:p>
          <a:p>
            <a:pPr lvl="1">
              <a:buFont typeface="Arial" pitchFamily="34" charset="0"/>
              <a:buChar char="•"/>
            </a:pPr>
            <a:r>
              <a:rPr lang="lv-LV" dirty="0" smtClean="0"/>
              <a:t>izmaiņas politikā vai sociālās tendences</a:t>
            </a:r>
          </a:p>
          <a:p>
            <a:pPr lvl="1">
              <a:buFont typeface="Arial" pitchFamily="34" charset="0"/>
              <a:buChar char="•"/>
            </a:pPr>
            <a:r>
              <a:rPr lang="lv-LV" dirty="0" smtClean="0"/>
              <a:t>labu speciālistu trūkums vai darbinieku «rotācija»</a:t>
            </a:r>
            <a:endParaRPr lang="en-US" dirty="0"/>
          </a:p>
        </p:txBody>
      </p:sp>
      <p:sp>
        <p:nvSpPr>
          <p:cNvPr id="4" name="Virsraksts 3"/>
          <p:cNvSpPr txBox="1">
            <a:spLocks/>
          </p:cNvSpPr>
          <p:nvPr/>
        </p:nvSpPr>
        <p:spPr>
          <a:xfrm>
            <a:off x="107504" y="125760"/>
            <a:ext cx="928903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en-US" dirty="0" err="1" smtClean="0"/>
              <a:t>Kādi</a:t>
            </a:r>
            <a:r>
              <a:rPr lang="en-US" dirty="0" smtClean="0"/>
              <a:t> </a:t>
            </a:r>
            <a:r>
              <a:rPr lang="en-US" dirty="0" err="1"/>
              <a:t>faktori</a:t>
            </a:r>
            <a:r>
              <a:rPr lang="en-US" dirty="0"/>
              <a:t> </a:t>
            </a:r>
            <a:r>
              <a:rPr lang="en-US" dirty="0" err="1"/>
              <a:t>ietekmē</a:t>
            </a:r>
            <a:r>
              <a:rPr lang="lv-LV" dirty="0"/>
              <a:t> organizācijas kultūru</a:t>
            </a:r>
            <a:r>
              <a:rPr lang="en-US" dirty="0"/>
              <a:t>?</a:t>
            </a:r>
            <a:endParaRPr lang="lv-LV" dirty="0"/>
          </a:p>
        </p:txBody>
      </p:sp>
    </p:spTree>
    <p:extLst>
      <p:ext uri="{BB962C8B-B14F-4D97-AF65-F5344CB8AC3E}">
        <p14:creationId xmlns:p14="http://schemas.microsoft.com/office/powerpoint/2010/main" val="7355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organizationalculture.co/wp-content/uploads/-1354463683-1679370779.jpg"/>
          <p:cNvPicPr>
            <a:picLocks noChangeAspect="1" noChangeArrowheads="1"/>
          </p:cNvPicPr>
          <p:nvPr/>
        </p:nvPicPr>
        <p:blipFill>
          <a:blip r:embed="rId3" cstate="print"/>
          <a:srcRect/>
          <a:stretch>
            <a:fillRect/>
          </a:stretch>
        </p:blipFill>
        <p:spPr bwMode="auto">
          <a:xfrm>
            <a:off x="4968553" y="2708920"/>
            <a:ext cx="4067943" cy="3050958"/>
          </a:xfrm>
          <a:prstGeom prst="rect">
            <a:avLst/>
          </a:prstGeom>
          <a:ln>
            <a:noFill/>
          </a:ln>
          <a:effectLst>
            <a:softEdge rad="112500"/>
          </a:effectLst>
        </p:spPr>
      </p:pic>
      <p:sp>
        <p:nvSpPr>
          <p:cNvPr id="3" name="Content Placeholder 2"/>
          <p:cNvSpPr>
            <a:spLocks noGrp="1"/>
          </p:cNvSpPr>
          <p:nvPr>
            <p:ph idx="1"/>
          </p:nvPr>
        </p:nvSpPr>
        <p:spPr>
          <a:xfrm>
            <a:off x="107505" y="2420888"/>
            <a:ext cx="6192687" cy="4293096"/>
          </a:xfrm>
        </p:spPr>
        <p:txBody>
          <a:bodyPr>
            <a:normAutofit/>
          </a:bodyPr>
          <a:lstStyle/>
          <a:p>
            <a:r>
              <a:rPr lang="lv-LV" dirty="0" smtClean="0"/>
              <a:t>Kāda ir organizācijas vieta tirgū?</a:t>
            </a:r>
          </a:p>
          <a:p>
            <a:r>
              <a:rPr lang="lv-LV" dirty="0" smtClean="0"/>
              <a:t>Kāda ir organizācijas misija?</a:t>
            </a:r>
          </a:p>
          <a:p>
            <a:r>
              <a:rPr lang="lv-LV" dirty="0" smtClean="0"/>
              <a:t>Kas rada atšķirību starp</a:t>
            </a:r>
            <a:br>
              <a:rPr lang="lv-LV" dirty="0" smtClean="0"/>
            </a:br>
            <a:r>
              <a:rPr lang="lv-LV" dirty="0" smtClean="0"/>
              <a:t>vairākām labākajām organizācijām?</a:t>
            </a:r>
          </a:p>
          <a:p>
            <a:r>
              <a:rPr lang="lv-LV" dirty="0" smtClean="0"/>
              <a:t>Kas nosaka organizācijas spēju sasniegt labākus rezultātus? </a:t>
            </a:r>
            <a:br>
              <a:rPr lang="lv-LV" dirty="0" smtClean="0"/>
            </a:br>
            <a:endParaRPr lang="en-US" dirty="0"/>
          </a:p>
        </p:txBody>
      </p:sp>
      <p:sp>
        <p:nvSpPr>
          <p:cNvPr id="4" name="Virsraksts 3"/>
          <p:cNvSpPr txBox="1">
            <a:spLocks/>
          </p:cNvSpPr>
          <p:nvPr/>
        </p:nvSpPr>
        <p:spPr>
          <a:xfrm>
            <a:off x="35496" y="116632"/>
            <a:ext cx="835292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dirty="0"/>
              <a:t>Kā </a:t>
            </a:r>
            <a:r>
              <a:rPr lang="lv-LV" dirty="0" smtClean="0"/>
              <a:t>kļūt par labu organizāciju?</a:t>
            </a:r>
            <a:endParaRPr lang="lv-LV" dirty="0"/>
          </a:p>
        </p:txBody>
      </p:sp>
      <p:sp>
        <p:nvSpPr>
          <p:cNvPr id="5" name="TextBox 4"/>
          <p:cNvSpPr txBox="1"/>
          <p:nvPr/>
        </p:nvSpPr>
        <p:spPr>
          <a:xfrm>
            <a:off x="153103" y="1196752"/>
            <a:ext cx="8990897" cy="1077218"/>
          </a:xfrm>
          <a:prstGeom prst="rect">
            <a:avLst/>
          </a:prstGeom>
          <a:noFill/>
        </p:spPr>
        <p:txBody>
          <a:bodyPr wrap="square" rtlCol="0">
            <a:spAutoFit/>
          </a:bodyPr>
          <a:lstStyle/>
          <a:p>
            <a:r>
              <a:rPr lang="lv-LV" sz="3200" dirty="0" smtClean="0">
                <a:solidFill>
                  <a:schemeClr val="tx2">
                    <a:lumMod val="75000"/>
                  </a:schemeClr>
                </a:solidFill>
              </a:rPr>
              <a:t>Gan biznesa uzņēmumam, gan skolai – jebkurai organizācijai ir jādomā par jautājumiem:</a:t>
            </a:r>
            <a:endParaRPr lang="lv-LV" sz="3200" dirty="0">
              <a:solidFill>
                <a:schemeClr val="tx2">
                  <a:lumMod val="75000"/>
                </a:schemeClr>
              </a:solidFill>
            </a:endParaRPr>
          </a:p>
        </p:txBody>
      </p:sp>
    </p:spTree>
    <p:extLst>
      <p:ext uri="{BB962C8B-B14F-4D97-AF65-F5344CB8AC3E}">
        <p14:creationId xmlns:p14="http://schemas.microsoft.com/office/powerpoint/2010/main" val="364173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lv-LV" dirty="0" smtClean="0"/>
              <a:t>Nav vienas pareizākās vai labākās organizācijas kultūras, ir tikai piemērotākā kultūra</a:t>
            </a:r>
          </a:p>
          <a:p>
            <a:r>
              <a:rPr lang="lv-LV" dirty="0" smtClean="0"/>
              <a:t>Galvenā loma organizācijas kultūras veidošanā, uzturēšanā vai pārveidošanā ir organizācijas vadītājam</a:t>
            </a:r>
          </a:p>
          <a:p>
            <a:r>
              <a:rPr lang="lv-LV" dirty="0" smtClean="0"/>
              <a:t>Organizācijas kultūras aspekti vienmēr ir cieši saistīti ar cilvēku motivācijas aspektiem</a:t>
            </a:r>
            <a:endParaRPr lang="en-US" dirty="0"/>
          </a:p>
        </p:txBody>
      </p:sp>
      <p:sp>
        <p:nvSpPr>
          <p:cNvPr id="4" name="Virsraksts 3"/>
          <p:cNvSpPr txBox="1">
            <a:spLocks/>
          </p:cNvSpPr>
          <p:nvPr/>
        </p:nvSpPr>
        <p:spPr>
          <a:xfrm>
            <a:off x="35496" y="116632"/>
            <a:ext cx="835292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dirty="0" smtClean="0"/>
              <a:t>Vai var kļūt par labāko organizāciju?</a:t>
            </a:r>
            <a:endParaRPr lang="lv-LV" dirty="0"/>
          </a:p>
        </p:txBody>
      </p:sp>
    </p:spTree>
    <p:extLst>
      <p:ext uri="{BB962C8B-B14F-4D97-AF65-F5344CB8AC3E}">
        <p14:creationId xmlns:p14="http://schemas.microsoft.com/office/powerpoint/2010/main" val="232832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44" y="557808"/>
            <a:ext cx="3309352" cy="1143000"/>
          </a:xfrm>
        </p:spPr>
        <p:txBody>
          <a:bodyPr>
            <a:normAutofit/>
          </a:bodyPr>
          <a:lstStyle/>
          <a:p>
            <a:pPr algn="r"/>
            <a:r>
              <a:rPr lang="en-US" sz="1600" dirty="0" err="1" smtClean="0"/>
              <a:t>Veisbords</a:t>
            </a:r>
            <a:r>
              <a:rPr lang="en-US" sz="1600" dirty="0" smtClean="0"/>
              <a:t> (</a:t>
            </a:r>
            <a:r>
              <a:rPr lang="en-US" sz="1600" i="1" dirty="0" err="1" smtClean="0"/>
              <a:t>Weisbord</a:t>
            </a:r>
            <a:r>
              <a:rPr lang="en-US" sz="1600" i="1" dirty="0" smtClean="0"/>
              <a:t>,</a:t>
            </a:r>
            <a:r>
              <a:rPr lang="lv-LV" sz="1600" i="1" dirty="0" smtClean="0"/>
              <a:t>1978)</a:t>
            </a:r>
            <a:r>
              <a:rPr lang="en-US" sz="1600" i="1" dirty="0" smtClean="0"/>
              <a:t> </a:t>
            </a:r>
            <a:endParaRPr lang="en-US" sz="1600" dirty="0"/>
          </a:p>
        </p:txBody>
      </p:sp>
      <p:sp>
        <p:nvSpPr>
          <p:cNvPr id="4" name="Virsraksts 3"/>
          <p:cNvSpPr txBox="1">
            <a:spLocks/>
          </p:cNvSpPr>
          <p:nvPr/>
        </p:nvSpPr>
        <p:spPr>
          <a:xfrm>
            <a:off x="35496" y="116632"/>
            <a:ext cx="835292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dirty="0" smtClean="0"/>
              <a:t>Kā novērtēt, analizēt organizāciju?</a:t>
            </a:r>
            <a:endParaRPr lang="lv-LV" dirty="0"/>
          </a:p>
        </p:txBody>
      </p:sp>
      <p:graphicFrame>
        <p:nvGraphicFramePr>
          <p:cNvPr id="3" name="Shēma 2"/>
          <p:cNvGraphicFramePr/>
          <p:nvPr>
            <p:extLst>
              <p:ext uri="{D42A27DB-BD31-4B8C-83A1-F6EECF244321}">
                <p14:modId xmlns:p14="http://schemas.microsoft.com/office/powerpoint/2010/main" val="191556188"/>
              </p:ext>
            </p:extLst>
          </p:nvPr>
        </p:nvGraphicFramePr>
        <p:xfrm>
          <a:off x="323528" y="1196752"/>
          <a:ext cx="856895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869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686800" cy="4516438"/>
          </a:xfrm>
        </p:spPr>
        <p:txBody>
          <a:bodyPr>
            <a:normAutofit lnSpcReduction="10000"/>
          </a:bodyPr>
          <a:lstStyle/>
          <a:p>
            <a:r>
              <a:rPr lang="lv-LV" dirty="0" smtClean="0"/>
              <a:t>Organizācijas  kultūras pārmaiņas var būt saistītas:</a:t>
            </a:r>
          </a:p>
          <a:p>
            <a:pPr lvl="1">
              <a:buFont typeface="Arial" pitchFamily="34" charset="0"/>
              <a:buChar char="•"/>
            </a:pPr>
            <a:r>
              <a:rPr lang="lv-LV" dirty="0" smtClean="0"/>
              <a:t>ar ārējās vides diktētiem noteikumiem</a:t>
            </a:r>
          </a:p>
          <a:p>
            <a:pPr lvl="1">
              <a:buFont typeface="Arial" pitchFamily="34" charset="0"/>
              <a:buChar char="•"/>
            </a:pPr>
            <a:r>
              <a:rPr lang="lv-LV" dirty="0" smtClean="0"/>
              <a:t>ar uzņēmuma iekšējās vides faktoriem</a:t>
            </a:r>
          </a:p>
          <a:p>
            <a:r>
              <a:rPr lang="lv-LV" dirty="0" smtClean="0"/>
              <a:t>Organizācijas kultūru var mainīt, taču ne mehāniski</a:t>
            </a:r>
            <a:r>
              <a:rPr lang="lv-LV" sz="3600" dirty="0"/>
              <a:t>.</a:t>
            </a:r>
            <a:endParaRPr lang="lv-LV" sz="3600" dirty="0" smtClean="0">
              <a:ea typeface="+mn-ea"/>
            </a:endParaRPr>
          </a:p>
          <a:p>
            <a:pPr lvl="1">
              <a:buFont typeface="Arial" pitchFamily="34" charset="0"/>
              <a:buChar char="•"/>
            </a:pPr>
            <a:r>
              <a:rPr lang="lv-LV" dirty="0"/>
              <a:t>K</a:t>
            </a:r>
            <a:r>
              <a:rPr lang="lv-LV" dirty="0" smtClean="0"/>
              <a:t>atra kultūra ir pakļauta attīstībai un izaugsmei. </a:t>
            </a:r>
          </a:p>
          <a:p>
            <a:pPr lvl="1">
              <a:buFont typeface="Arial" pitchFamily="34" charset="0"/>
              <a:buChar char="•"/>
            </a:pPr>
            <a:r>
              <a:rPr lang="lv-LV" dirty="0"/>
              <a:t>U</a:t>
            </a:r>
            <a:r>
              <a:rPr lang="lv-LV" dirty="0" smtClean="0"/>
              <a:t>zvedības, attieksmes un kultūras izmaiņām nepieciešams ilgs laika periods.</a:t>
            </a:r>
            <a:endParaRPr lang="en-US" dirty="0"/>
          </a:p>
        </p:txBody>
      </p:sp>
      <p:sp>
        <p:nvSpPr>
          <p:cNvPr id="4" name="Virsraksts 3"/>
          <p:cNvSpPr txBox="1">
            <a:spLocks/>
          </p:cNvSpPr>
          <p:nvPr/>
        </p:nvSpPr>
        <p:spPr>
          <a:xfrm>
            <a:off x="107504" y="125760"/>
            <a:ext cx="928903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dirty="0"/>
              <a:t>Vai iespējams mainīt organizācijas </a:t>
            </a:r>
            <a:r>
              <a:rPr lang="lv-LV" dirty="0" smtClean="0"/>
              <a:t>kultūru</a:t>
            </a:r>
            <a:r>
              <a:rPr lang="en-US" dirty="0"/>
              <a:t>?</a:t>
            </a:r>
            <a:endParaRPr lang="lv-LV" dirty="0"/>
          </a:p>
        </p:txBody>
      </p:sp>
    </p:spTree>
    <p:extLst>
      <p:ext uri="{BB962C8B-B14F-4D97-AF65-F5344CB8AC3E}">
        <p14:creationId xmlns:p14="http://schemas.microsoft.com/office/powerpoint/2010/main" val="27289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8220075" cy="3052936"/>
          </a:xfrm>
        </p:spPr>
        <p:txBody>
          <a:bodyPr/>
          <a:lstStyle/>
          <a:p>
            <a:pPr marL="0" indent="0">
              <a:buNone/>
            </a:pPr>
            <a:r>
              <a:rPr lang="lv-LV" b="1" dirty="0" smtClean="0"/>
              <a:t>Organizācijas kultūra ļauj darbiniekiem izjust zināmu psiholoģisko drošību, tāpēc, cenšoties mainīt cilvēku attieksmi, tiek provocēta ļoti liela pretestība.</a:t>
            </a:r>
            <a:endParaRPr lang="en-US" b="1" dirty="0"/>
          </a:p>
        </p:txBody>
      </p:sp>
      <p:pic>
        <p:nvPicPr>
          <p:cNvPr id="45060" name="Picture 4" descr="http://barry-overstreet.com/wp-content/uploads/2011/12/Effecting-Organizational-Culture.jpg"/>
          <p:cNvPicPr>
            <a:picLocks noChangeAspect="1" noChangeArrowheads="1"/>
          </p:cNvPicPr>
          <p:nvPr/>
        </p:nvPicPr>
        <p:blipFill>
          <a:blip r:embed="rId2" cstate="print"/>
          <a:srcRect/>
          <a:stretch>
            <a:fillRect/>
          </a:stretch>
        </p:blipFill>
        <p:spPr bwMode="auto">
          <a:xfrm flipH="1">
            <a:off x="5436096" y="3288915"/>
            <a:ext cx="3384376" cy="3109826"/>
          </a:xfrm>
          <a:prstGeom prst="rect">
            <a:avLst/>
          </a:prstGeom>
          <a:noFill/>
        </p:spPr>
      </p:pic>
    </p:spTree>
    <p:extLst>
      <p:ext uri="{BB962C8B-B14F-4D97-AF65-F5344CB8AC3E}">
        <p14:creationId xmlns:p14="http://schemas.microsoft.com/office/powerpoint/2010/main" val="299627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3" name="Line 21"/>
          <p:cNvSpPr>
            <a:spLocks noChangeShapeType="1"/>
          </p:cNvSpPr>
          <p:nvPr/>
        </p:nvSpPr>
        <p:spPr bwMode="auto">
          <a:xfrm flipV="1">
            <a:off x="4499992" y="1844551"/>
            <a:ext cx="0" cy="13684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lv-LV" sz="2400" smtClean="0">
              <a:solidFill>
                <a:srgbClr val="EAEAEA"/>
              </a:solidFill>
              <a:latin typeface="Umbra TL" pitchFamily="82" charset="0"/>
            </a:endParaRPr>
          </a:p>
        </p:txBody>
      </p:sp>
      <p:sp>
        <p:nvSpPr>
          <p:cNvPr id="49171" name="Line 19"/>
          <p:cNvSpPr>
            <a:spLocks noChangeShapeType="1"/>
          </p:cNvSpPr>
          <p:nvPr/>
        </p:nvSpPr>
        <p:spPr bwMode="auto">
          <a:xfrm flipH="1">
            <a:off x="1691457" y="3645024"/>
            <a:ext cx="2376487"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lv-LV" sz="2400" smtClean="0">
              <a:solidFill>
                <a:srgbClr val="EAEAEA"/>
              </a:solidFill>
              <a:latin typeface="Umbra TL" pitchFamily="82" charset="0"/>
            </a:endParaRPr>
          </a:p>
        </p:txBody>
      </p:sp>
      <p:sp>
        <p:nvSpPr>
          <p:cNvPr id="49172" name="Line 20"/>
          <p:cNvSpPr>
            <a:spLocks noChangeShapeType="1"/>
          </p:cNvSpPr>
          <p:nvPr/>
        </p:nvSpPr>
        <p:spPr bwMode="auto">
          <a:xfrm>
            <a:off x="4932040" y="3645024"/>
            <a:ext cx="252095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lv-LV" sz="2400" smtClean="0">
              <a:solidFill>
                <a:srgbClr val="EAEAEA"/>
              </a:solidFill>
              <a:latin typeface="Umbra TL" pitchFamily="82" charset="0"/>
            </a:endParaRPr>
          </a:p>
        </p:txBody>
      </p:sp>
      <p:sp>
        <p:nvSpPr>
          <p:cNvPr id="49170" name="Oval 18"/>
          <p:cNvSpPr>
            <a:spLocks noChangeArrowheads="1"/>
          </p:cNvSpPr>
          <p:nvPr/>
        </p:nvSpPr>
        <p:spPr bwMode="auto">
          <a:xfrm>
            <a:off x="4042842" y="3176697"/>
            <a:ext cx="914400" cy="914400"/>
          </a:xfrm>
          <a:prstGeom prst="ellipse">
            <a:avLst/>
          </a:prstGeom>
          <a:ln>
            <a:headEnd type="none" w="sm" len="sm"/>
            <a:tailEnd type="none" w="sm" len="sm"/>
          </a:ln>
          <a:extLst/>
        </p:spPr>
        <p:style>
          <a:lnRef idx="1">
            <a:schemeClr val="accent2"/>
          </a:lnRef>
          <a:fillRef idx="2">
            <a:schemeClr val="accent2"/>
          </a:fillRef>
          <a:effectRef idx="1">
            <a:schemeClr val="accent2"/>
          </a:effectRef>
          <a:fontRef idx="minor">
            <a:schemeClr val="dk1"/>
          </a:fontRef>
        </p:style>
        <p:txBody>
          <a:bodyPr wrap="none" anchor="ctr"/>
          <a:lstStyle/>
          <a:p>
            <a:pPr fontAlgn="base">
              <a:spcBef>
                <a:spcPct val="0"/>
              </a:spcBef>
              <a:spcAft>
                <a:spcPct val="0"/>
              </a:spcAft>
            </a:pPr>
            <a:endParaRPr kumimoji="1" lang="lv-LV" sz="2400" smtClean="0">
              <a:solidFill>
                <a:srgbClr val="EAEAEA"/>
              </a:solidFill>
              <a:latin typeface="Umbra TL" pitchFamily="82" charset="0"/>
            </a:endParaRPr>
          </a:p>
        </p:txBody>
      </p:sp>
      <p:sp>
        <p:nvSpPr>
          <p:cNvPr id="49175" name="Line 23"/>
          <p:cNvSpPr>
            <a:spLocks noChangeShapeType="1"/>
          </p:cNvSpPr>
          <p:nvPr/>
        </p:nvSpPr>
        <p:spPr bwMode="auto">
          <a:xfrm>
            <a:off x="4499992" y="4091097"/>
            <a:ext cx="0" cy="122555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lv-LV" sz="2400" smtClean="0">
              <a:solidFill>
                <a:srgbClr val="EAEAEA"/>
              </a:solidFill>
              <a:latin typeface="Umbra TL" pitchFamily="82" charset="0"/>
            </a:endParaRPr>
          </a:p>
        </p:txBody>
      </p:sp>
      <p:sp>
        <p:nvSpPr>
          <p:cNvPr id="49176" name="Text Box 24"/>
          <p:cNvSpPr txBox="1">
            <a:spLocks noChangeArrowheads="1"/>
          </p:cNvSpPr>
          <p:nvPr/>
        </p:nvSpPr>
        <p:spPr bwMode="auto">
          <a:xfrm>
            <a:off x="755576" y="1181696"/>
            <a:ext cx="1314450" cy="519112"/>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p>
            <a:pPr algn="ctr" fontAlgn="base">
              <a:spcBef>
                <a:spcPct val="0"/>
              </a:spcBef>
              <a:spcAft>
                <a:spcPct val="0"/>
              </a:spcAft>
            </a:pPr>
            <a:r>
              <a:rPr kumimoji="1" lang="lv-LV" sz="2800" b="1" dirty="0" smtClean="0">
                <a:solidFill>
                  <a:schemeClr val="accent5">
                    <a:lumMod val="20000"/>
                    <a:lumOff val="80000"/>
                  </a:schemeClr>
                </a:solidFill>
              </a:rPr>
              <a:t>Vara</a:t>
            </a:r>
          </a:p>
        </p:txBody>
      </p:sp>
      <p:sp>
        <p:nvSpPr>
          <p:cNvPr id="49177" name="Text Box 25"/>
          <p:cNvSpPr txBox="1">
            <a:spLocks noChangeArrowheads="1"/>
          </p:cNvSpPr>
          <p:nvPr/>
        </p:nvSpPr>
        <p:spPr bwMode="auto">
          <a:xfrm>
            <a:off x="6923349" y="5589240"/>
            <a:ext cx="2041139" cy="523220"/>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defPPr>
              <a:defRPr lang="en-US"/>
            </a:defPPr>
            <a:lvl1pPr algn="ctr" fontAlgn="base">
              <a:spcBef>
                <a:spcPct val="0"/>
              </a:spcBef>
              <a:spcAft>
                <a:spcPct val="0"/>
              </a:spcAft>
              <a:defRPr kumimoji="1" sz="2800" b="1">
                <a:solidFill>
                  <a:schemeClr val="bg1">
                    <a:lumMod val="65000"/>
                  </a:schemeClr>
                </a:solidFill>
              </a:defRPr>
            </a:lvl1pPr>
          </a:lstStyle>
          <a:p>
            <a:r>
              <a:rPr lang="lv-LV" dirty="0">
                <a:solidFill>
                  <a:schemeClr val="accent5">
                    <a:lumMod val="20000"/>
                    <a:lumOff val="80000"/>
                  </a:schemeClr>
                </a:solidFill>
              </a:rPr>
              <a:t>Uzticēšanās</a:t>
            </a:r>
          </a:p>
        </p:txBody>
      </p:sp>
      <p:sp>
        <p:nvSpPr>
          <p:cNvPr id="49179" name="Text Box 27"/>
          <p:cNvSpPr txBox="1">
            <a:spLocks noChangeArrowheads="1"/>
          </p:cNvSpPr>
          <p:nvPr/>
        </p:nvSpPr>
        <p:spPr bwMode="auto">
          <a:xfrm>
            <a:off x="3686600" y="5276959"/>
            <a:ext cx="1873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lv-LV" sz="2400" i="1" dirty="0" smtClean="0">
                <a:solidFill>
                  <a:schemeClr val="tx1">
                    <a:lumMod val="65000"/>
                    <a:lumOff val="35000"/>
                  </a:schemeClr>
                </a:solidFill>
              </a:rPr>
              <a:t>Iekšējā izvērtēšana</a:t>
            </a:r>
          </a:p>
        </p:txBody>
      </p:sp>
      <p:sp>
        <p:nvSpPr>
          <p:cNvPr id="49180" name="Text Box 28"/>
          <p:cNvSpPr txBox="1">
            <a:spLocks noChangeArrowheads="1"/>
          </p:cNvSpPr>
          <p:nvPr/>
        </p:nvSpPr>
        <p:spPr bwMode="auto">
          <a:xfrm>
            <a:off x="555104" y="3587860"/>
            <a:ext cx="1266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lv-LV" sz="2400" i="1" dirty="0" smtClean="0">
                <a:solidFill>
                  <a:schemeClr val="tx1">
                    <a:lumMod val="65000"/>
                    <a:lumOff val="35000"/>
                  </a:schemeClr>
                </a:solidFill>
              </a:rPr>
              <a:t>Kontrole</a:t>
            </a:r>
          </a:p>
        </p:txBody>
      </p:sp>
      <p:sp>
        <p:nvSpPr>
          <p:cNvPr id="49181" name="Text Box 29"/>
          <p:cNvSpPr txBox="1">
            <a:spLocks noChangeArrowheads="1"/>
          </p:cNvSpPr>
          <p:nvPr/>
        </p:nvSpPr>
        <p:spPr bwMode="auto">
          <a:xfrm>
            <a:off x="6934473" y="3176697"/>
            <a:ext cx="1236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lv-LV" sz="2400" i="1" dirty="0" smtClean="0">
                <a:solidFill>
                  <a:schemeClr val="tx1">
                    <a:lumMod val="65000"/>
                    <a:lumOff val="35000"/>
                  </a:schemeClr>
                </a:solidFill>
              </a:rPr>
              <a:t>Attīstība</a:t>
            </a:r>
          </a:p>
        </p:txBody>
      </p:sp>
      <p:sp>
        <p:nvSpPr>
          <p:cNvPr id="49182" name="Text Box 30"/>
          <p:cNvSpPr txBox="1">
            <a:spLocks noChangeArrowheads="1"/>
          </p:cNvSpPr>
          <p:nvPr/>
        </p:nvSpPr>
        <p:spPr bwMode="auto">
          <a:xfrm>
            <a:off x="1188517" y="1787635"/>
            <a:ext cx="23479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lv-LV" sz="2400" i="1" u="sng" dirty="0" smtClean="0">
                <a:solidFill>
                  <a:schemeClr val="tx1">
                    <a:lumMod val="65000"/>
                    <a:lumOff val="35000"/>
                  </a:schemeClr>
                </a:solidFill>
                <a:latin typeface="Arial Unicode MS" pitchFamily="34" charset="-128"/>
              </a:rPr>
              <a:t>Centralizācija</a:t>
            </a:r>
          </a:p>
          <a:p>
            <a:pPr fontAlgn="base">
              <a:spcBef>
                <a:spcPct val="0"/>
              </a:spcBef>
              <a:spcAft>
                <a:spcPct val="0"/>
              </a:spcAft>
            </a:pPr>
            <a:r>
              <a:rPr kumimoji="1" lang="lv-LV" sz="2400" dirty="0" smtClean="0">
                <a:solidFill>
                  <a:schemeClr val="tx1">
                    <a:lumMod val="65000"/>
                    <a:lumOff val="35000"/>
                  </a:schemeClr>
                </a:solidFill>
              </a:rPr>
              <a:t>Slēgta vadība</a:t>
            </a:r>
          </a:p>
          <a:p>
            <a:pPr fontAlgn="base">
              <a:spcBef>
                <a:spcPct val="0"/>
              </a:spcBef>
              <a:spcAft>
                <a:spcPct val="0"/>
              </a:spcAft>
            </a:pPr>
            <a:r>
              <a:rPr kumimoji="1" lang="lv-LV" sz="2400" dirty="0" smtClean="0">
                <a:solidFill>
                  <a:schemeClr val="tx1">
                    <a:lumMod val="65000"/>
                    <a:lumOff val="35000"/>
                  </a:schemeClr>
                </a:solidFill>
              </a:rPr>
              <a:t>Testi </a:t>
            </a:r>
          </a:p>
          <a:p>
            <a:pPr fontAlgn="base">
              <a:spcBef>
                <a:spcPct val="0"/>
              </a:spcBef>
              <a:spcAft>
                <a:spcPct val="0"/>
              </a:spcAft>
            </a:pPr>
            <a:r>
              <a:rPr kumimoji="1" lang="lv-LV" sz="2400" dirty="0" smtClean="0">
                <a:solidFill>
                  <a:schemeClr val="tx1">
                    <a:lumMod val="65000"/>
                    <a:lumOff val="35000"/>
                  </a:schemeClr>
                </a:solidFill>
              </a:rPr>
              <a:t>Galīgais rezultāts</a:t>
            </a:r>
          </a:p>
        </p:txBody>
      </p:sp>
      <p:sp>
        <p:nvSpPr>
          <p:cNvPr id="49183" name="Text Box 31"/>
          <p:cNvSpPr txBox="1">
            <a:spLocks noChangeArrowheads="1"/>
          </p:cNvSpPr>
          <p:nvPr/>
        </p:nvSpPr>
        <p:spPr bwMode="auto">
          <a:xfrm>
            <a:off x="5292204" y="3724384"/>
            <a:ext cx="225401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lv-LV" sz="2400" i="1" u="sng" dirty="0" smtClean="0">
                <a:solidFill>
                  <a:schemeClr val="tx1">
                    <a:lumMod val="65000"/>
                    <a:lumOff val="35000"/>
                  </a:schemeClr>
                </a:solidFill>
              </a:rPr>
              <a:t>Decentralizācija</a:t>
            </a:r>
          </a:p>
          <a:p>
            <a:pPr fontAlgn="base">
              <a:spcBef>
                <a:spcPct val="0"/>
              </a:spcBef>
              <a:spcAft>
                <a:spcPct val="0"/>
              </a:spcAft>
            </a:pPr>
            <a:r>
              <a:rPr kumimoji="1" lang="lv-LV" sz="2400" dirty="0" smtClean="0">
                <a:solidFill>
                  <a:schemeClr val="tx1">
                    <a:lumMod val="65000"/>
                    <a:lumOff val="35000"/>
                  </a:schemeClr>
                </a:solidFill>
              </a:rPr>
              <a:t>Atvērta vadība</a:t>
            </a:r>
          </a:p>
          <a:p>
            <a:pPr fontAlgn="base">
              <a:spcBef>
                <a:spcPct val="0"/>
              </a:spcBef>
              <a:spcAft>
                <a:spcPct val="0"/>
              </a:spcAft>
            </a:pPr>
            <a:r>
              <a:rPr kumimoji="1" lang="lv-LV" sz="2400" dirty="0" smtClean="0">
                <a:solidFill>
                  <a:schemeClr val="tx1">
                    <a:lumMod val="65000"/>
                    <a:lumOff val="35000"/>
                  </a:schemeClr>
                </a:solidFill>
              </a:rPr>
              <a:t>Process</a:t>
            </a:r>
          </a:p>
          <a:p>
            <a:pPr fontAlgn="base">
              <a:spcBef>
                <a:spcPct val="0"/>
              </a:spcBef>
              <a:spcAft>
                <a:spcPct val="0"/>
              </a:spcAft>
            </a:pPr>
            <a:r>
              <a:rPr kumimoji="1" lang="lv-LV" sz="2400" dirty="0" smtClean="0">
                <a:solidFill>
                  <a:schemeClr val="tx1">
                    <a:lumMod val="65000"/>
                    <a:lumOff val="35000"/>
                  </a:schemeClr>
                </a:solidFill>
              </a:rPr>
              <a:t>Pārdomu analīze</a:t>
            </a:r>
          </a:p>
        </p:txBody>
      </p:sp>
      <p:sp>
        <p:nvSpPr>
          <p:cNvPr id="49185" name="Rectangle 33"/>
          <p:cNvSpPr>
            <a:spLocks noChangeArrowheads="1"/>
          </p:cNvSpPr>
          <p:nvPr/>
        </p:nvSpPr>
        <p:spPr bwMode="auto">
          <a:xfrm>
            <a:off x="3716761" y="988328"/>
            <a:ext cx="19446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lv-LV" sz="2400" i="1" dirty="0" smtClean="0">
                <a:solidFill>
                  <a:schemeClr val="tx1">
                    <a:lumMod val="65000"/>
                    <a:lumOff val="35000"/>
                  </a:schemeClr>
                </a:solidFill>
              </a:rPr>
              <a:t>Ārējā </a:t>
            </a:r>
          </a:p>
          <a:p>
            <a:pPr fontAlgn="base">
              <a:spcBef>
                <a:spcPct val="0"/>
              </a:spcBef>
              <a:spcAft>
                <a:spcPct val="0"/>
              </a:spcAft>
            </a:pPr>
            <a:r>
              <a:rPr kumimoji="1" lang="lv-LV" sz="2400" i="1" dirty="0" smtClean="0">
                <a:solidFill>
                  <a:schemeClr val="tx1">
                    <a:lumMod val="65000"/>
                    <a:lumOff val="35000"/>
                  </a:schemeClr>
                </a:solidFill>
              </a:rPr>
              <a:t>izvērtēšana</a:t>
            </a:r>
          </a:p>
        </p:txBody>
      </p:sp>
      <p:sp>
        <p:nvSpPr>
          <p:cNvPr id="16" name="Virsraksts 1"/>
          <p:cNvSpPr>
            <a:spLocks noGrp="1"/>
          </p:cNvSpPr>
          <p:nvPr>
            <p:ph type="title"/>
          </p:nvPr>
        </p:nvSpPr>
        <p:spPr>
          <a:xfrm>
            <a:off x="35496" y="116632"/>
            <a:ext cx="8229600" cy="1143000"/>
          </a:xfrm>
        </p:spPr>
        <p:txBody>
          <a:bodyPr/>
          <a:lstStyle/>
          <a:p>
            <a:r>
              <a:rPr lang="lv-LV" dirty="0" smtClean="0"/>
              <a:t>Organizācijas kultūra un tās vadība</a:t>
            </a:r>
            <a:endParaRPr lang="lv-LV" dirty="0"/>
          </a:p>
        </p:txBody>
      </p:sp>
    </p:spTree>
    <p:extLst>
      <p:ext uri="{BB962C8B-B14F-4D97-AF65-F5344CB8AC3E}">
        <p14:creationId xmlns:p14="http://schemas.microsoft.com/office/powerpoint/2010/main" val="165691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80"/>
                                        </p:tgtEl>
                                        <p:attrNameLst>
                                          <p:attrName>style.visibility</p:attrName>
                                        </p:attrNameLst>
                                      </p:cBhvr>
                                      <p:to>
                                        <p:strVal val="visible"/>
                                      </p:to>
                                    </p:set>
                                    <p:animEffect transition="in" filter="fade">
                                      <p:cBhvr>
                                        <p:cTn id="7" dur="500"/>
                                        <p:tgtEl>
                                          <p:spTgt spid="491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185"/>
                                        </p:tgtEl>
                                        <p:attrNameLst>
                                          <p:attrName>style.visibility</p:attrName>
                                        </p:attrNameLst>
                                      </p:cBhvr>
                                      <p:to>
                                        <p:strVal val="visible"/>
                                      </p:to>
                                    </p:set>
                                    <p:animEffect transition="in" filter="fade">
                                      <p:cBhvr>
                                        <p:cTn id="10" dur="500"/>
                                        <p:tgtEl>
                                          <p:spTgt spid="491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182">
                                            <p:txEl>
                                              <p:pRg st="1" end="1"/>
                                            </p:txEl>
                                          </p:spTgt>
                                        </p:tgtEl>
                                        <p:attrNameLst>
                                          <p:attrName>style.visibility</p:attrName>
                                        </p:attrNameLst>
                                      </p:cBhvr>
                                      <p:to>
                                        <p:strVal val="visible"/>
                                      </p:to>
                                    </p:set>
                                    <p:animEffect transition="in" filter="fade">
                                      <p:cBhvr>
                                        <p:cTn id="15" dur="500"/>
                                        <p:tgtEl>
                                          <p:spTgt spid="4918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9182">
                                            <p:txEl>
                                              <p:pRg st="2" end="2"/>
                                            </p:txEl>
                                          </p:spTgt>
                                        </p:tgtEl>
                                        <p:attrNameLst>
                                          <p:attrName>style.visibility</p:attrName>
                                        </p:attrNameLst>
                                      </p:cBhvr>
                                      <p:to>
                                        <p:strVal val="visible"/>
                                      </p:to>
                                    </p:set>
                                    <p:animEffect transition="in" filter="fade">
                                      <p:cBhvr>
                                        <p:cTn id="18" dur="500"/>
                                        <p:tgtEl>
                                          <p:spTgt spid="4918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9182">
                                            <p:txEl>
                                              <p:pRg st="3" end="3"/>
                                            </p:txEl>
                                          </p:spTgt>
                                        </p:tgtEl>
                                        <p:attrNameLst>
                                          <p:attrName>style.visibility</p:attrName>
                                        </p:attrNameLst>
                                      </p:cBhvr>
                                      <p:to>
                                        <p:strVal val="visible"/>
                                      </p:to>
                                    </p:set>
                                    <p:animEffect transition="in" filter="fade">
                                      <p:cBhvr>
                                        <p:cTn id="21" dur="500"/>
                                        <p:tgtEl>
                                          <p:spTgt spid="4918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9182">
                                            <p:txEl>
                                              <p:pRg st="0" end="0"/>
                                            </p:txEl>
                                          </p:spTgt>
                                        </p:tgtEl>
                                        <p:attrNameLst>
                                          <p:attrName>style.visibility</p:attrName>
                                        </p:attrNameLst>
                                      </p:cBhvr>
                                      <p:to>
                                        <p:strVal val="visible"/>
                                      </p:to>
                                    </p:set>
                                    <p:animEffect transition="in" filter="fade">
                                      <p:cBhvr>
                                        <p:cTn id="26" dur="500"/>
                                        <p:tgtEl>
                                          <p:spTgt spid="49182">
                                            <p:txEl>
                                              <p:pRg st="0" end="0"/>
                                            </p:txEl>
                                          </p:spTgt>
                                        </p:tgtEl>
                                      </p:cBhvr>
                                    </p:animEffect>
                                    <p:anim calcmode="lin" valueType="num">
                                      <p:cBhvr>
                                        <p:cTn id="27" dur="500" fill="hold"/>
                                        <p:tgtEl>
                                          <p:spTgt spid="49182">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91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9176">
                                            <p:txEl>
                                              <p:pRg st="0" end="0"/>
                                            </p:txEl>
                                          </p:spTgt>
                                        </p:tgtEl>
                                        <p:attrNameLst>
                                          <p:attrName>style.visibility</p:attrName>
                                        </p:attrNameLst>
                                      </p:cBhvr>
                                      <p:to>
                                        <p:strVal val="visible"/>
                                      </p:to>
                                    </p:set>
                                    <p:animEffect transition="in" filter="fade">
                                      <p:cBhvr>
                                        <p:cTn id="33" dur="500"/>
                                        <p:tgtEl>
                                          <p:spTgt spid="4917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9181"/>
                                        </p:tgtEl>
                                        <p:attrNameLst>
                                          <p:attrName>style.visibility</p:attrName>
                                        </p:attrNameLst>
                                      </p:cBhvr>
                                      <p:to>
                                        <p:strVal val="visible"/>
                                      </p:to>
                                    </p:set>
                                    <p:animEffect transition="in" filter="fade">
                                      <p:cBhvr>
                                        <p:cTn id="38" dur="500"/>
                                        <p:tgtEl>
                                          <p:spTgt spid="4918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179"/>
                                        </p:tgtEl>
                                        <p:attrNameLst>
                                          <p:attrName>style.visibility</p:attrName>
                                        </p:attrNameLst>
                                      </p:cBhvr>
                                      <p:to>
                                        <p:strVal val="visible"/>
                                      </p:to>
                                    </p:set>
                                    <p:animEffect transition="in" filter="fade">
                                      <p:cBhvr>
                                        <p:cTn id="41" dur="500"/>
                                        <p:tgtEl>
                                          <p:spTgt spid="4917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9183">
                                            <p:txEl>
                                              <p:pRg st="1" end="1"/>
                                            </p:txEl>
                                          </p:spTgt>
                                        </p:tgtEl>
                                        <p:attrNameLst>
                                          <p:attrName>style.visibility</p:attrName>
                                        </p:attrNameLst>
                                      </p:cBhvr>
                                      <p:to>
                                        <p:strVal val="visible"/>
                                      </p:to>
                                    </p:set>
                                    <p:animEffect transition="in" filter="fade">
                                      <p:cBhvr>
                                        <p:cTn id="46" dur="500"/>
                                        <p:tgtEl>
                                          <p:spTgt spid="49183">
                                            <p:txEl>
                                              <p:pRg st="1" end="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9183">
                                            <p:txEl>
                                              <p:pRg st="2" end="2"/>
                                            </p:txEl>
                                          </p:spTgt>
                                        </p:tgtEl>
                                        <p:attrNameLst>
                                          <p:attrName>style.visibility</p:attrName>
                                        </p:attrNameLst>
                                      </p:cBhvr>
                                      <p:to>
                                        <p:strVal val="visible"/>
                                      </p:to>
                                    </p:set>
                                    <p:animEffect transition="in" filter="fade">
                                      <p:cBhvr>
                                        <p:cTn id="49" dur="500"/>
                                        <p:tgtEl>
                                          <p:spTgt spid="49183">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9183">
                                            <p:txEl>
                                              <p:pRg st="3" end="3"/>
                                            </p:txEl>
                                          </p:spTgt>
                                        </p:tgtEl>
                                        <p:attrNameLst>
                                          <p:attrName>style.visibility</p:attrName>
                                        </p:attrNameLst>
                                      </p:cBhvr>
                                      <p:to>
                                        <p:strVal val="visible"/>
                                      </p:to>
                                    </p:set>
                                    <p:animEffect transition="in" filter="fade">
                                      <p:cBhvr>
                                        <p:cTn id="52" dur="500"/>
                                        <p:tgtEl>
                                          <p:spTgt spid="4918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9183">
                                            <p:txEl>
                                              <p:pRg st="0" end="0"/>
                                            </p:txEl>
                                          </p:spTgt>
                                        </p:tgtEl>
                                        <p:attrNameLst>
                                          <p:attrName>style.visibility</p:attrName>
                                        </p:attrNameLst>
                                      </p:cBhvr>
                                      <p:to>
                                        <p:strVal val="visible"/>
                                      </p:to>
                                    </p:set>
                                    <p:animEffect transition="in" filter="fade">
                                      <p:cBhvr>
                                        <p:cTn id="57" dur="500"/>
                                        <p:tgtEl>
                                          <p:spTgt spid="49183">
                                            <p:txEl>
                                              <p:pRg st="0" end="0"/>
                                            </p:txEl>
                                          </p:spTgt>
                                        </p:tgtEl>
                                      </p:cBhvr>
                                    </p:animEffect>
                                    <p:anim calcmode="lin" valueType="num">
                                      <p:cBhvr>
                                        <p:cTn id="58" dur="500" fill="hold"/>
                                        <p:tgtEl>
                                          <p:spTgt spid="49183">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491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9177">
                                            <p:txEl>
                                              <p:pRg st="0" end="0"/>
                                            </p:txEl>
                                          </p:spTgt>
                                        </p:tgtEl>
                                        <p:attrNameLst>
                                          <p:attrName>style.visibility</p:attrName>
                                        </p:attrNameLst>
                                      </p:cBhvr>
                                      <p:to>
                                        <p:strVal val="visible"/>
                                      </p:to>
                                    </p:set>
                                    <p:animEffect transition="in" filter="fade">
                                      <p:cBhvr>
                                        <p:cTn id="64" dur="500"/>
                                        <p:tgtEl>
                                          <p:spTgt spid="491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9" grpId="0"/>
      <p:bldP spid="49180" grpId="0"/>
      <p:bldP spid="49181" grpId="0"/>
      <p:bldP spid="491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552" y="1196752"/>
            <a:ext cx="4033838" cy="4516438"/>
          </a:xfrm>
        </p:spPr>
        <p:txBody>
          <a:bodyPr/>
          <a:lstStyle/>
          <a:p>
            <a:r>
              <a:rPr lang="lv-LV" dirty="0" smtClean="0"/>
              <a:t>P</a:t>
            </a:r>
            <a:r>
              <a:rPr lang="en-US" dirty="0" err="1" smtClean="0"/>
              <a:t>iramīda</a:t>
            </a:r>
            <a:r>
              <a:rPr lang="lv-LV" dirty="0" smtClean="0"/>
              <a:t> – b</a:t>
            </a:r>
            <a:r>
              <a:rPr lang="en-US" dirty="0" err="1" smtClean="0"/>
              <a:t>irokrātiskā</a:t>
            </a:r>
            <a:endParaRPr lang="lv-LV" dirty="0" smtClean="0"/>
          </a:p>
          <a:p>
            <a:endParaRPr lang="lv-LV" dirty="0"/>
          </a:p>
          <a:p>
            <a:endParaRPr lang="lv-LV" dirty="0" smtClean="0"/>
          </a:p>
          <a:p>
            <a:endParaRPr lang="lv-LV" dirty="0"/>
          </a:p>
          <a:p>
            <a:endParaRPr lang="lv-LV" dirty="0" smtClean="0"/>
          </a:p>
          <a:p>
            <a:r>
              <a:rPr lang="en-US" dirty="0" err="1" smtClean="0"/>
              <a:t>Tīklveidīga</a:t>
            </a:r>
            <a:r>
              <a:rPr lang="lv-LV" dirty="0"/>
              <a:t> </a:t>
            </a:r>
            <a:r>
              <a:rPr lang="lv-LV" dirty="0" smtClean="0"/>
              <a:t>– </a:t>
            </a:r>
            <a:r>
              <a:rPr lang="en-US" dirty="0" err="1" smtClean="0"/>
              <a:t>izpildes</a:t>
            </a:r>
            <a:endParaRPr lang="en-US" dirty="0"/>
          </a:p>
        </p:txBody>
      </p:sp>
      <p:sp>
        <p:nvSpPr>
          <p:cNvPr id="4" name="Content Placeholder 3"/>
          <p:cNvSpPr>
            <a:spLocks noGrp="1"/>
          </p:cNvSpPr>
          <p:nvPr>
            <p:ph sz="half" idx="2"/>
          </p:nvPr>
        </p:nvSpPr>
        <p:spPr>
          <a:xfrm>
            <a:off x="4648200" y="1196752"/>
            <a:ext cx="4038600" cy="4525963"/>
          </a:xfrm>
        </p:spPr>
        <p:txBody>
          <a:bodyPr/>
          <a:lstStyle/>
          <a:p>
            <a:r>
              <a:rPr lang="lv-LV" dirty="0" smtClean="0"/>
              <a:t>Zirnekļveidīga – varas</a:t>
            </a:r>
          </a:p>
          <a:p>
            <a:endParaRPr lang="lv-LV" dirty="0"/>
          </a:p>
          <a:p>
            <a:endParaRPr lang="lv-LV" dirty="0" smtClean="0"/>
          </a:p>
          <a:p>
            <a:endParaRPr lang="lv-LV" dirty="0"/>
          </a:p>
          <a:p>
            <a:endParaRPr lang="lv-LV" dirty="0" smtClean="0"/>
          </a:p>
          <a:p>
            <a:r>
              <a:rPr lang="lv-LV" dirty="0" smtClean="0"/>
              <a:t>Ķekars-zvaigžņu kopa –  personības</a:t>
            </a:r>
            <a:endParaRPr lang="lv-LV" dirty="0"/>
          </a:p>
          <a:p>
            <a:endParaRPr lang="en-US" dirty="0"/>
          </a:p>
        </p:txBody>
      </p:sp>
      <p:pic>
        <p:nvPicPr>
          <p:cNvPr id="6146" name="Picture 2"/>
          <p:cNvPicPr>
            <a:picLocks noChangeAspect="1" noChangeArrowheads="1"/>
          </p:cNvPicPr>
          <p:nvPr/>
        </p:nvPicPr>
        <p:blipFill>
          <a:blip r:embed="rId2" cstate="print"/>
          <a:srcRect l="14862" t="50000" r="43451" b="20927"/>
          <a:stretch>
            <a:fillRect/>
          </a:stretch>
        </p:blipFill>
        <p:spPr bwMode="auto">
          <a:xfrm>
            <a:off x="1043608" y="1916832"/>
            <a:ext cx="2952328" cy="1647209"/>
          </a:xfrm>
          <a:prstGeom prst="rect">
            <a:avLst/>
          </a:prstGeom>
          <a:noFill/>
          <a:ln w="9525">
            <a:noFill/>
            <a:miter lim="800000"/>
            <a:headEnd/>
            <a:tailEnd/>
          </a:ln>
        </p:spPr>
      </p:pic>
      <p:pic>
        <p:nvPicPr>
          <p:cNvPr id="6147" name="Picture 3"/>
          <p:cNvPicPr>
            <a:picLocks noChangeAspect="1" noChangeArrowheads="1"/>
          </p:cNvPicPr>
          <p:nvPr/>
        </p:nvPicPr>
        <p:blipFill>
          <a:blip r:embed="rId2" cstate="print"/>
          <a:srcRect l="62605" t="47988" r="6092" b="15837"/>
          <a:stretch>
            <a:fillRect/>
          </a:stretch>
        </p:blipFill>
        <p:spPr bwMode="auto">
          <a:xfrm>
            <a:off x="5710038" y="1700808"/>
            <a:ext cx="2025042" cy="1872208"/>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l="15356" t="54632" r="55607" b="12146"/>
          <a:stretch>
            <a:fillRect/>
          </a:stretch>
        </p:blipFill>
        <p:spPr bwMode="auto">
          <a:xfrm>
            <a:off x="1547664" y="4437112"/>
            <a:ext cx="1944216" cy="1779537"/>
          </a:xfrm>
          <a:prstGeom prst="rect">
            <a:avLst/>
          </a:prstGeom>
          <a:noFill/>
          <a:ln w="9525">
            <a:noFill/>
            <a:miter lim="800000"/>
            <a:headEnd/>
            <a:tailEnd/>
          </a:ln>
        </p:spPr>
      </p:pic>
      <p:pic>
        <p:nvPicPr>
          <p:cNvPr id="6149" name="Picture 5"/>
          <p:cNvPicPr>
            <a:picLocks noChangeAspect="1" noChangeArrowheads="1"/>
          </p:cNvPicPr>
          <p:nvPr/>
        </p:nvPicPr>
        <p:blipFill>
          <a:blip r:embed="rId3" cstate="print"/>
          <a:srcRect l="54628" t="52136" r="6683" b="15380"/>
          <a:stretch>
            <a:fillRect/>
          </a:stretch>
        </p:blipFill>
        <p:spPr bwMode="auto">
          <a:xfrm>
            <a:off x="5616116" y="4797152"/>
            <a:ext cx="2212887" cy="1486359"/>
          </a:xfrm>
          <a:prstGeom prst="rect">
            <a:avLst/>
          </a:prstGeom>
          <a:noFill/>
          <a:ln w="9525">
            <a:noFill/>
            <a:miter lim="800000"/>
            <a:headEnd/>
            <a:tailEnd/>
          </a:ln>
        </p:spPr>
      </p:pic>
      <p:sp>
        <p:nvSpPr>
          <p:cNvPr id="9" name="Virsraksts 1"/>
          <p:cNvSpPr txBox="1">
            <a:spLocks/>
          </p:cNvSpPr>
          <p:nvPr/>
        </p:nvSpPr>
        <p:spPr>
          <a:xfrm>
            <a:off x="35496" y="116632"/>
            <a:ext cx="1036915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en-US" sz="3600" dirty="0" err="1"/>
              <a:t>Organizācijas</a:t>
            </a:r>
            <a:r>
              <a:rPr lang="en-US" sz="3600" dirty="0"/>
              <a:t> </a:t>
            </a:r>
            <a:r>
              <a:rPr lang="en-US" sz="3600" dirty="0" err="1"/>
              <a:t>vadības</a:t>
            </a:r>
            <a:r>
              <a:rPr lang="en-US" sz="3600" dirty="0"/>
              <a:t> </a:t>
            </a:r>
            <a:r>
              <a:rPr lang="en-US" sz="3600" dirty="0" err="1" smtClean="0"/>
              <a:t>struktūras</a:t>
            </a:r>
            <a:endParaRPr lang="lv-LV" sz="3600" dirty="0"/>
          </a:p>
        </p:txBody>
      </p:sp>
    </p:spTree>
    <p:extLst>
      <p:ext uri="{BB962C8B-B14F-4D97-AF65-F5344CB8AC3E}">
        <p14:creationId xmlns:p14="http://schemas.microsoft.com/office/powerpoint/2010/main" val="72496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Kas ir kultūra?</a:t>
            </a:r>
            <a:endParaRPr lang="lv-LV" dirty="0"/>
          </a:p>
        </p:txBody>
      </p:sp>
      <p:sp>
        <p:nvSpPr>
          <p:cNvPr id="3" name="Satura vietturis 2"/>
          <p:cNvSpPr>
            <a:spLocks noGrp="1"/>
          </p:cNvSpPr>
          <p:nvPr>
            <p:ph idx="1"/>
          </p:nvPr>
        </p:nvSpPr>
        <p:spPr>
          <a:xfrm>
            <a:off x="367000" y="1484784"/>
            <a:ext cx="8229600" cy="4525963"/>
          </a:xfrm>
        </p:spPr>
        <p:txBody>
          <a:bodyPr>
            <a:normAutofit fontScale="92500"/>
          </a:bodyPr>
          <a:lstStyle/>
          <a:p>
            <a:pPr marL="514350" indent="-514350">
              <a:buAutoNum type="arabicParenR"/>
            </a:pPr>
            <a:r>
              <a:rPr lang="lv-LV" dirty="0" smtClean="0"/>
              <a:t>Vēsturiski </a:t>
            </a:r>
            <a:r>
              <a:rPr lang="lv-LV" dirty="0"/>
              <a:t>nosacīts sabiedrības un cilvēka dzīves un darbības organizācijas tipu un formu, kā arī sabiedrības un cilvēka materiālo un garīgo vērtību kopums (cilvēcei, cilvēku grupām, arī kādam laikposmam, sabiedriski politiskai formācijai); cilvēku garīgās dzīves sfēra</a:t>
            </a:r>
            <a:r>
              <a:rPr lang="lv-LV" dirty="0" smtClean="0"/>
              <a:t>.</a:t>
            </a:r>
          </a:p>
          <a:p>
            <a:pPr marL="514350" indent="-514350">
              <a:buAutoNum type="arabicParenR"/>
            </a:pPr>
            <a:r>
              <a:rPr lang="lv-LV" sz="2600" dirty="0" err="1" smtClean="0">
                <a:solidFill>
                  <a:schemeClr val="bg1">
                    <a:lumMod val="50000"/>
                  </a:schemeClr>
                </a:solidFill>
              </a:rPr>
              <a:t>Lauksaimn</a:t>
            </a:r>
            <a:r>
              <a:rPr lang="lv-LV" sz="2600" dirty="0" smtClean="0">
                <a:solidFill>
                  <a:schemeClr val="bg1">
                    <a:lumMod val="50000"/>
                  </a:schemeClr>
                </a:solidFill>
              </a:rPr>
              <a:t>. </a:t>
            </a:r>
            <a:r>
              <a:rPr lang="lv-LV" sz="2600" dirty="0" smtClean="0"/>
              <a:t>Paveids</a:t>
            </a:r>
            <a:r>
              <a:rPr lang="lv-LV" sz="2600" dirty="0"/>
              <a:t>, suga (kultūraugiem); šī paveida, sugas augi</a:t>
            </a:r>
            <a:r>
              <a:rPr lang="lv-LV" sz="2600" dirty="0" smtClean="0"/>
              <a:t>.</a:t>
            </a:r>
          </a:p>
          <a:p>
            <a:pPr marL="514350" indent="-514350">
              <a:buAutoNum type="arabicParenR"/>
            </a:pPr>
            <a:r>
              <a:rPr lang="lv-LV" sz="2600" dirty="0" err="1">
                <a:solidFill>
                  <a:schemeClr val="bg1">
                    <a:lumMod val="50000"/>
                  </a:schemeClr>
                </a:solidFill>
              </a:rPr>
              <a:t>Biol</a:t>
            </a:r>
            <a:r>
              <a:rPr lang="lv-LV" sz="2600" dirty="0">
                <a:solidFill>
                  <a:schemeClr val="bg1">
                    <a:lumMod val="50000"/>
                  </a:schemeClr>
                </a:solidFill>
              </a:rPr>
              <a:t>.</a:t>
            </a:r>
            <a:r>
              <a:rPr lang="lv-LV" sz="2600" dirty="0" smtClean="0"/>
              <a:t> Cilvēka </a:t>
            </a:r>
            <a:r>
              <a:rPr lang="lv-LV" sz="2600" dirty="0"/>
              <a:t>radītajos apstākļos izaudzēta (mikroorganismu) kolonija.</a:t>
            </a:r>
          </a:p>
        </p:txBody>
      </p:sp>
      <p:sp>
        <p:nvSpPr>
          <p:cNvPr id="4" name="Slaida numura vietturis 3"/>
          <p:cNvSpPr>
            <a:spLocks noGrp="1"/>
          </p:cNvSpPr>
          <p:nvPr>
            <p:ph type="sldNum" sz="quarter" idx="12"/>
          </p:nvPr>
        </p:nvSpPr>
        <p:spPr/>
        <p:txBody>
          <a:bodyPr/>
          <a:lstStyle/>
          <a:p>
            <a:fld id="{3CABD220-4156-4C6A-92A6-C89F4F90598C}" type="slidenum">
              <a:rPr lang="lv-LV" smtClean="0"/>
              <a:t>2</a:t>
            </a:fld>
            <a:endParaRPr lang="lv-LV"/>
          </a:p>
        </p:txBody>
      </p:sp>
      <p:sp>
        <p:nvSpPr>
          <p:cNvPr id="5" name="TextBox 4"/>
          <p:cNvSpPr txBox="1"/>
          <p:nvPr/>
        </p:nvSpPr>
        <p:spPr>
          <a:xfrm>
            <a:off x="367000" y="1180134"/>
            <a:ext cx="6781023" cy="369332"/>
          </a:xfrm>
          <a:prstGeom prst="rect">
            <a:avLst/>
          </a:prstGeom>
          <a:noFill/>
        </p:spPr>
        <p:txBody>
          <a:bodyPr wrap="none" rtlCol="0">
            <a:spAutoFit/>
          </a:bodyPr>
          <a:lstStyle/>
          <a:p>
            <a:r>
              <a:rPr lang="lv-LV" dirty="0"/>
              <a:t>Jēdziens </a:t>
            </a:r>
            <a:r>
              <a:rPr lang="lv-LV" b="1" dirty="0"/>
              <a:t>kultūra</a:t>
            </a:r>
            <a:r>
              <a:rPr lang="lv-LV" dirty="0"/>
              <a:t> </a:t>
            </a:r>
            <a:r>
              <a:rPr lang="lv-LV" dirty="0" smtClean="0"/>
              <a:t>(latīņu: </a:t>
            </a:r>
            <a:r>
              <a:rPr lang="lv-LV" i="1" dirty="0" err="1" smtClean="0"/>
              <a:t>cultura</a:t>
            </a:r>
            <a:r>
              <a:rPr lang="lv-LV" dirty="0"/>
              <a:t>, kas sakņojas vārdā </a:t>
            </a:r>
            <a:r>
              <a:rPr lang="lv-LV" i="1" dirty="0" err="1"/>
              <a:t>colere</a:t>
            </a:r>
            <a:r>
              <a:rPr lang="lv-LV" dirty="0"/>
              <a:t> — 'kultivēt')</a:t>
            </a:r>
          </a:p>
        </p:txBody>
      </p:sp>
    </p:spTree>
    <p:extLst>
      <p:ext uri="{BB962C8B-B14F-4D97-AF65-F5344CB8AC3E}">
        <p14:creationId xmlns:p14="http://schemas.microsoft.com/office/powerpoint/2010/main" val="293732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Sekmīgas vadības nosacījumi</a:t>
            </a:r>
          </a:p>
        </p:txBody>
      </p:sp>
      <p:sp>
        <p:nvSpPr>
          <p:cNvPr id="4" name="Slaida numura vietturis 3"/>
          <p:cNvSpPr>
            <a:spLocks noGrp="1"/>
          </p:cNvSpPr>
          <p:nvPr>
            <p:ph type="sldNum" sz="quarter" idx="12"/>
          </p:nvPr>
        </p:nvSpPr>
        <p:spPr/>
        <p:txBody>
          <a:bodyPr/>
          <a:lstStyle/>
          <a:p>
            <a:fld id="{3CABD220-4156-4C6A-92A6-C89F4F90598C}" type="slidenum">
              <a:rPr lang="lv-LV" smtClean="0"/>
              <a:t>20</a:t>
            </a:fld>
            <a:endParaRPr lang="lv-LV"/>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r="15947"/>
          <a:stretch>
            <a:fillRect/>
          </a:stretch>
        </p:blipFill>
        <p:spPr>
          <a:xfrm>
            <a:off x="2123728" y="1556792"/>
            <a:ext cx="6552728" cy="4114011"/>
          </a:xfrm>
          <a:prstGeom prst="rect">
            <a:avLst/>
          </a:prstGeom>
          <a:ln>
            <a:noFill/>
          </a:ln>
          <a:effectLst>
            <a:outerShdw blurRad="292100" dist="139700" dir="2700000" algn="tl" rotWithShape="0">
              <a:srgbClr val="333333">
                <a:alpha val="65000"/>
              </a:srgbClr>
            </a:outerShdw>
          </a:effectLst>
          <a:extLst/>
        </p:spPr>
      </p:pic>
      <p:sp>
        <p:nvSpPr>
          <p:cNvPr id="6" name="Rectangle 2"/>
          <p:cNvSpPr txBox="1">
            <a:spLocks noChangeArrowheads="1"/>
          </p:cNvSpPr>
          <p:nvPr/>
        </p:nvSpPr>
        <p:spPr>
          <a:xfrm>
            <a:off x="236225" y="5099303"/>
            <a:ext cx="8938972" cy="1143000"/>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sz="3100" b="1" dirty="0" smtClean="0">
                <a:solidFill>
                  <a:schemeClr val="tx2">
                    <a:lumMod val="75000"/>
                  </a:schemeClr>
                </a:solidFill>
              </a:rPr>
              <a:t>JA TU VĒLIES TIKT ĀTRI UZ PRIEKŠU, EJ VIENS</a:t>
            </a:r>
            <a:br>
              <a:rPr lang="lv-LV" sz="3100" b="1" dirty="0" smtClean="0">
                <a:solidFill>
                  <a:schemeClr val="tx2">
                    <a:lumMod val="75000"/>
                  </a:schemeClr>
                </a:solidFill>
              </a:rPr>
            </a:br>
            <a:r>
              <a:rPr lang="lv-LV" sz="3100" b="1" dirty="0" smtClean="0">
                <a:solidFill>
                  <a:schemeClr val="tx2">
                    <a:lumMod val="75000"/>
                  </a:schemeClr>
                </a:solidFill>
              </a:rPr>
              <a:t>JA GRIBI TIKT TĀLU, EJ KOPĀ AR CITIEM</a:t>
            </a:r>
            <a:r>
              <a:rPr lang="lv-LV" sz="3100" b="1" dirty="0" smtClean="0"/>
              <a:t> </a:t>
            </a:r>
            <a:r>
              <a:rPr lang="lv-LV" sz="1800" dirty="0"/>
              <a:t>A</a:t>
            </a:r>
            <a:r>
              <a:rPr lang="lv-LV" sz="1800" dirty="0" smtClean="0"/>
              <a:t>frikāņu sakāmvārds</a:t>
            </a:r>
            <a:endParaRPr lang="en-GB" sz="1800" dirty="0"/>
          </a:p>
        </p:txBody>
      </p:sp>
      <p:sp>
        <p:nvSpPr>
          <p:cNvPr id="8" name="Taisnstūris 7"/>
          <p:cNvSpPr/>
          <p:nvPr/>
        </p:nvSpPr>
        <p:spPr>
          <a:xfrm>
            <a:off x="82799" y="1052736"/>
            <a:ext cx="8593657" cy="1077218"/>
          </a:xfrm>
          <a:prstGeom prst="rect">
            <a:avLst/>
          </a:prstGeom>
        </p:spPr>
        <p:txBody>
          <a:bodyPr wrap="square">
            <a:spAutoFit/>
          </a:bodyPr>
          <a:lstStyle/>
          <a:p>
            <a:pPr marL="3175" indent="15875">
              <a:buFontTx/>
              <a:buNone/>
            </a:pPr>
            <a:r>
              <a:rPr lang="lv-LV" sz="3200" dirty="0">
                <a:latin typeface="+mj-lt"/>
                <a:ea typeface="+mj-ea"/>
                <a:cs typeface="+mj-cs"/>
              </a:rPr>
              <a:t>Ilgtspēju līdzdalībai vadībā ir iespējams </a:t>
            </a:r>
            <a:r>
              <a:rPr lang="lv-LV" sz="3200" dirty="0" smtClean="0">
                <a:latin typeface="+mj-lt"/>
                <a:ea typeface="+mj-ea"/>
                <a:cs typeface="+mj-cs"/>
              </a:rPr>
              <a:t>veidot</a:t>
            </a:r>
            <a:br>
              <a:rPr lang="lv-LV" sz="3200" dirty="0" smtClean="0">
                <a:latin typeface="+mj-lt"/>
                <a:ea typeface="+mj-ea"/>
                <a:cs typeface="+mj-cs"/>
              </a:rPr>
            </a:br>
            <a:r>
              <a:rPr lang="lv-LV" sz="3200" dirty="0" smtClean="0">
                <a:latin typeface="+mj-lt"/>
                <a:ea typeface="+mj-ea"/>
                <a:cs typeface="+mj-cs"/>
              </a:rPr>
              <a:t>tikai </a:t>
            </a:r>
            <a:r>
              <a:rPr lang="lv-LV" sz="3200" dirty="0">
                <a:latin typeface="+mj-lt"/>
                <a:ea typeface="+mj-ea"/>
                <a:cs typeface="+mj-cs"/>
              </a:rPr>
              <a:t>visiem kopā.</a:t>
            </a:r>
          </a:p>
        </p:txBody>
      </p:sp>
    </p:spTree>
    <p:extLst>
      <p:ext uri="{BB962C8B-B14F-4D97-AF65-F5344CB8AC3E}">
        <p14:creationId xmlns:p14="http://schemas.microsoft.com/office/powerpoint/2010/main" val="143120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427"/>
          <a:stretch/>
        </p:blipFill>
        <p:spPr bwMode="auto">
          <a:xfrm>
            <a:off x="107504" y="1196752"/>
            <a:ext cx="2555304" cy="2241376"/>
          </a:xfrm>
          <a:prstGeom prst="rect">
            <a:avLst/>
          </a:prstGeom>
          <a:noFill/>
          <a:ln w="9525">
            <a:noFill/>
            <a:miter lim="800000"/>
            <a:headEnd/>
            <a:tailEnd/>
          </a:ln>
        </p:spPr>
      </p:pic>
      <p:sp>
        <p:nvSpPr>
          <p:cNvPr id="5" name="Slaida numura vietturis 4"/>
          <p:cNvSpPr>
            <a:spLocks noGrp="1"/>
          </p:cNvSpPr>
          <p:nvPr>
            <p:ph type="sldNum" sz="quarter" idx="12"/>
          </p:nvPr>
        </p:nvSpPr>
        <p:spPr/>
        <p:txBody>
          <a:bodyPr/>
          <a:lstStyle/>
          <a:p>
            <a:fld id="{3CABD220-4156-4C6A-92A6-C89F4F90598C}" type="slidenum">
              <a:rPr lang="lv-LV" smtClean="0"/>
              <a:t>21</a:t>
            </a:fld>
            <a:endParaRPr lang="lv-LV"/>
          </a:p>
        </p:txBody>
      </p:sp>
      <p:sp>
        <p:nvSpPr>
          <p:cNvPr id="6" name="Virsraksts 3"/>
          <p:cNvSpPr txBox="1">
            <a:spLocks/>
          </p:cNvSpPr>
          <p:nvPr/>
        </p:nvSpPr>
        <p:spPr>
          <a:xfrm>
            <a:off x="35496" y="116632"/>
            <a:ext cx="910850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dirty="0" smtClean="0"/>
              <a:t>Kas nosaka skolas kā organizācijas kultūru?</a:t>
            </a:r>
            <a:endParaRPr lang="lv-LV" dirty="0"/>
          </a:p>
        </p:txBody>
      </p:sp>
      <p:graphicFrame>
        <p:nvGraphicFramePr>
          <p:cNvPr id="7" name="Shēma 6"/>
          <p:cNvGraphicFramePr/>
          <p:nvPr>
            <p:extLst>
              <p:ext uri="{D42A27DB-BD31-4B8C-83A1-F6EECF244321}">
                <p14:modId xmlns:p14="http://schemas.microsoft.com/office/powerpoint/2010/main" val="3587641689"/>
              </p:ext>
            </p:extLst>
          </p:nvPr>
        </p:nvGraphicFramePr>
        <p:xfrm>
          <a:off x="323528" y="1973064"/>
          <a:ext cx="8496944" cy="4696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141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70448" y="1259632"/>
            <a:ext cx="4038600" cy="4525963"/>
          </a:xfrm>
        </p:spPr>
        <p:txBody>
          <a:bodyPr>
            <a:normAutofit/>
          </a:bodyPr>
          <a:lstStyle/>
          <a:p>
            <a:pPr>
              <a:buFont typeface="Arial" pitchFamily="34" charset="0"/>
              <a:buChar char="•"/>
            </a:pPr>
            <a:r>
              <a:rPr lang="lv-LV" dirty="0" smtClean="0"/>
              <a:t>Tradīcijas</a:t>
            </a:r>
          </a:p>
          <a:p>
            <a:pPr>
              <a:buFont typeface="Arial" pitchFamily="34" charset="0"/>
              <a:buChar char="•"/>
            </a:pPr>
            <a:r>
              <a:rPr lang="lv-LV" dirty="0" smtClean="0"/>
              <a:t>Cerības, izredzes</a:t>
            </a:r>
          </a:p>
          <a:p>
            <a:pPr>
              <a:buFont typeface="Arial" pitchFamily="34" charset="0"/>
              <a:buChar char="•"/>
            </a:pPr>
            <a:r>
              <a:rPr lang="lv-LV" dirty="0" smtClean="0"/>
              <a:t> Attiecības</a:t>
            </a:r>
          </a:p>
          <a:p>
            <a:pPr>
              <a:buFont typeface="Arial" pitchFamily="34" charset="0"/>
              <a:buChar char="•"/>
            </a:pPr>
            <a:r>
              <a:rPr lang="lv-LV" dirty="0" smtClean="0"/>
              <a:t>Mācīšanās principi</a:t>
            </a:r>
          </a:p>
          <a:p>
            <a:pPr>
              <a:buFont typeface="Arial" pitchFamily="34" charset="0"/>
              <a:buChar char="•"/>
            </a:pPr>
            <a:r>
              <a:rPr lang="lv-LV" dirty="0" smtClean="0"/>
              <a:t> Ārpusklases aktivitātes</a:t>
            </a:r>
          </a:p>
          <a:p>
            <a:pPr>
              <a:buFont typeface="Arial" pitchFamily="34" charset="0"/>
              <a:buChar char="•"/>
            </a:pPr>
            <a:r>
              <a:rPr lang="lv-LV" dirty="0" smtClean="0"/>
              <a:t>Lēmumu pieņemšanas process</a:t>
            </a:r>
          </a:p>
          <a:p>
            <a:pPr>
              <a:buFont typeface="Arial" pitchFamily="34" charset="0"/>
              <a:buChar char="•"/>
            </a:pPr>
            <a:r>
              <a:rPr lang="lv-LV" dirty="0" smtClean="0"/>
              <a:t>Prasības klašu, skolas absolvēšanai</a:t>
            </a:r>
          </a:p>
          <a:p>
            <a:pPr>
              <a:buNone/>
            </a:pPr>
            <a:endParaRPr lang="en-US" dirty="0"/>
          </a:p>
        </p:txBody>
      </p:sp>
      <p:sp>
        <p:nvSpPr>
          <p:cNvPr id="5" name="Virsraksts 3"/>
          <p:cNvSpPr txBox="1">
            <a:spLocks/>
          </p:cNvSpPr>
          <p:nvPr/>
        </p:nvSpPr>
        <p:spPr>
          <a:xfrm>
            <a:off x="35496" y="116632"/>
            <a:ext cx="910850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dirty="0" smtClean="0"/>
              <a:t>Kas veido skolas vērtību profilu?</a:t>
            </a:r>
            <a:endParaRPr lang="lv-LV" dirty="0"/>
          </a:p>
        </p:txBody>
      </p:sp>
    </p:spTree>
    <p:extLst>
      <p:ext uri="{BB962C8B-B14F-4D97-AF65-F5344CB8AC3E}">
        <p14:creationId xmlns:p14="http://schemas.microsoft.com/office/powerpoint/2010/main" val="337433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00808"/>
            <a:ext cx="8147248" cy="3672408"/>
          </a:xfrm>
        </p:spPr>
        <p:txBody>
          <a:bodyPr>
            <a:normAutofit/>
          </a:bodyPr>
          <a:lstStyle/>
          <a:p>
            <a:pPr marL="0" indent="0">
              <a:buNone/>
            </a:pPr>
            <a:r>
              <a:rPr lang="lv-LV" dirty="0" smtClean="0">
                <a:solidFill>
                  <a:schemeClr val="accent1">
                    <a:lumMod val="50000"/>
                  </a:schemeClr>
                </a:solidFill>
                <a:effectLst>
                  <a:outerShdw blurRad="38100" dist="38100" dir="2700000" algn="tl">
                    <a:srgbClr val="000000">
                      <a:alpha val="43137"/>
                    </a:srgbClr>
                  </a:outerShdw>
                </a:effectLst>
              </a:rPr>
              <a:t>…ir priekšnoteikumi atklātībai, sadarbībai, solidaritātei:</a:t>
            </a:r>
          </a:p>
          <a:p>
            <a:pPr>
              <a:buFont typeface="Arial" pitchFamily="34" charset="0"/>
              <a:buChar char="•"/>
            </a:pPr>
            <a:r>
              <a:rPr lang="lv-LV" dirty="0" smtClean="0"/>
              <a:t>Skolotāji ir ieinteresēti un entuziasma pilni, ar pozitīvu attieksmi pret skolēniem un mācīšanu</a:t>
            </a:r>
          </a:p>
          <a:p>
            <a:pPr>
              <a:buFont typeface="Arial" pitchFamily="34" charset="0"/>
              <a:buChar char="•"/>
            </a:pPr>
            <a:r>
              <a:rPr lang="lv-LV" dirty="0" smtClean="0"/>
              <a:t>Skolotāji tic skolēnu spējām un viņu vēlmei mācīties</a:t>
            </a:r>
          </a:p>
          <a:p>
            <a:r>
              <a:rPr lang="lv-LV" dirty="0" smtClean="0"/>
              <a:t>S</a:t>
            </a:r>
            <a:r>
              <a:rPr lang="lv-LV" dirty="0"/>
              <a:t>kolas vadība un </a:t>
            </a:r>
            <a:r>
              <a:rPr lang="lv-LV" dirty="0" smtClean="0"/>
              <a:t>direktors ir pedagoģiskā darba vadītājs un organizators, kas veido kopīgās skolas vērtības un kultūru</a:t>
            </a:r>
          </a:p>
          <a:p>
            <a:endParaRPr lang="en-US" dirty="0"/>
          </a:p>
        </p:txBody>
      </p:sp>
      <p:sp>
        <p:nvSpPr>
          <p:cNvPr id="4" name="Virsraksts 3"/>
          <p:cNvSpPr txBox="1">
            <a:spLocks/>
          </p:cNvSpPr>
          <p:nvPr/>
        </p:nvSpPr>
        <p:spPr>
          <a:xfrm>
            <a:off x="35496" y="116632"/>
            <a:ext cx="910850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dirty="0" smtClean="0"/>
              <a:t>Labas skolas kultūra, vērtības…</a:t>
            </a:r>
            <a:endParaRPr lang="lv-LV" dirty="0"/>
          </a:p>
        </p:txBody>
      </p:sp>
    </p:spTree>
    <p:extLst>
      <p:ext uri="{BB962C8B-B14F-4D97-AF65-F5344CB8AC3E}">
        <p14:creationId xmlns:p14="http://schemas.microsoft.com/office/powerpoint/2010/main" val="144972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halogensoftware.com/blog/wp-content/uploads/2012/04/competency_bonhomme.jpg"/>
          <p:cNvPicPr>
            <a:picLocks noChangeAspect="1" noChangeArrowheads="1"/>
          </p:cNvPicPr>
          <p:nvPr/>
        </p:nvPicPr>
        <p:blipFill>
          <a:blip r:embed="rId3" cstate="print"/>
          <a:srcRect/>
          <a:stretch>
            <a:fillRect/>
          </a:stretch>
        </p:blipFill>
        <p:spPr bwMode="auto">
          <a:xfrm>
            <a:off x="6879328" y="3645024"/>
            <a:ext cx="2085160" cy="2115236"/>
          </a:xfrm>
          <a:prstGeom prst="rect">
            <a:avLst/>
          </a:prstGeom>
          <a:ln>
            <a:noFill/>
          </a:ln>
          <a:effectLst>
            <a:softEdge rad="112500"/>
          </a:effectLst>
        </p:spPr>
      </p:pic>
      <p:sp>
        <p:nvSpPr>
          <p:cNvPr id="3" name="Content Placeholder 2"/>
          <p:cNvSpPr>
            <a:spLocks noGrp="1"/>
          </p:cNvSpPr>
          <p:nvPr>
            <p:ph sz="half" idx="1"/>
          </p:nvPr>
        </p:nvSpPr>
        <p:spPr>
          <a:xfrm>
            <a:off x="467544" y="1628800"/>
            <a:ext cx="7992888" cy="3960440"/>
          </a:xfrm>
        </p:spPr>
        <p:txBody>
          <a:bodyPr>
            <a:normAutofit lnSpcReduction="10000"/>
          </a:bodyPr>
          <a:lstStyle/>
          <a:p>
            <a:pPr marL="0" indent="0">
              <a:buNone/>
            </a:pPr>
            <a:r>
              <a:rPr lang="lv-LV" sz="3200" dirty="0">
                <a:solidFill>
                  <a:schemeClr val="accent1">
                    <a:lumMod val="50000"/>
                  </a:schemeClr>
                </a:solidFill>
                <a:effectLst>
                  <a:outerShdw blurRad="38100" dist="38100" dir="2700000" algn="tl">
                    <a:srgbClr val="000000">
                      <a:alpha val="43137"/>
                    </a:srgbClr>
                  </a:outerShdw>
                </a:effectLst>
              </a:rPr>
              <a:t>Skolā ar augstu organizācijas kultūru:</a:t>
            </a:r>
          </a:p>
          <a:p>
            <a:pPr>
              <a:buFont typeface="Arial" pitchFamily="34" charset="0"/>
              <a:buChar char="•"/>
            </a:pPr>
            <a:r>
              <a:rPr lang="lv-LV" dirty="0" smtClean="0"/>
              <a:t>Visi pieņem vērtības</a:t>
            </a:r>
          </a:p>
          <a:p>
            <a:pPr>
              <a:buFont typeface="Arial" pitchFamily="34" charset="0"/>
              <a:buChar char="•"/>
            </a:pPr>
            <a:r>
              <a:rPr lang="lv-LV" dirty="0" smtClean="0"/>
              <a:t>Skolotāji mācās, fokusā – skolas attīstība</a:t>
            </a:r>
          </a:p>
          <a:p>
            <a:pPr>
              <a:buFont typeface="Arial" pitchFamily="34" charset="0"/>
              <a:buChar char="•"/>
            </a:pPr>
            <a:r>
              <a:rPr lang="lv-LV" dirty="0" smtClean="0"/>
              <a:t>Atbildības sajūta par visu skolēnu mācīšanos</a:t>
            </a:r>
          </a:p>
          <a:p>
            <a:pPr>
              <a:buFont typeface="Arial" pitchFamily="34" charset="0"/>
              <a:buChar char="•"/>
            </a:pPr>
            <a:r>
              <a:rPr lang="lv-LV" dirty="0" smtClean="0"/>
              <a:t>Visi sadarbojas, ir koleģiālas attiecības</a:t>
            </a:r>
          </a:p>
          <a:p>
            <a:pPr>
              <a:buFont typeface="Arial" pitchFamily="34" charset="0"/>
              <a:buChar char="•"/>
            </a:pPr>
            <a:r>
              <a:rPr lang="lv-LV" dirty="0" smtClean="0"/>
              <a:t>Visi strādā kopā, lai izveidotu labāku skolu</a:t>
            </a:r>
          </a:p>
          <a:p>
            <a:pPr>
              <a:buFont typeface="Arial" pitchFamily="34" charset="0"/>
              <a:buChar char="•"/>
            </a:pPr>
            <a:r>
              <a:rPr lang="lv-LV" dirty="0" smtClean="0"/>
              <a:t>Fokuss uz ikviena dalībnieka</a:t>
            </a:r>
            <a:br>
              <a:rPr lang="lv-LV" dirty="0" smtClean="0"/>
            </a:br>
            <a:r>
              <a:rPr lang="lv-LV" dirty="0" smtClean="0"/>
              <a:t>profesionālo attīstību</a:t>
            </a:r>
            <a:endParaRPr lang="lv-LV" dirty="0"/>
          </a:p>
        </p:txBody>
      </p:sp>
    </p:spTree>
    <p:extLst>
      <p:ext uri="{BB962C8B-B14F-4D97-AF65-F5344CB8AC3E}">
        <p14:creationId xmlns:p14="http://schemas.microsoft.com/office/powerpoint/2010/main" val="43791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hēma 4"/>
          <p:cNvGraphicFramePr/>
          <p:nvPr>
            <p:extLst>
              <p:ext uri="{D42A27DB-BD31-4B8C-83A1-F6EECF244321}">
                <p14:modId xmlns:p14="http://schemas.microsoft.com/office/powerpoint/2010/main" val="926383725"/>
              </p:ext>
            </p:extLst>
          </p:nvPr>
        </p:nvGraphicFramePr>
        <p:xfrm>
          <a:off x="251520" y="260648"/>
          <a:ext cx="813690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682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6816" y="116632"/>
            <a:ext cx="8229600" cy="1143000"/>
          </a:xfrm>
        </p:spPr>
        <p:txBody>
          <a:bodyPr/>
          <a:lstStyle/>
          <a:p>
            <a:r>
              <a:rPr lang="lv-LV" dirty="0"/>
              <a:t>S</a:t>
            </a:r>
            <a:r>
              <a:rPr lang="lv-LV" dirty="0" smtClean="0"/>
              <a:t>kolas vadītājs</a:t>
            </a:r>
            <a:endParaRPr lang="lv-LV" dirty="0"/>
          </a:p>
        </p:txBody>
      </p:sp>
      <p:sp>
        <p:nvSpPr>
          <p:cNvPr id="5" name="Slaida numura vietturis 4"/>
          <p:cNvSpPr>
            <a:spLocks noGrp="1"/>
          </p:cNvSpPr>
          <p:nvPr>
            <p:ph type="sldNum" sz="quarter" idx="12"/>
          </p:nvPr>
        </p:nvSpPr>
        <p:spPr/>
        <p:txBody>
          <a:bodyPr/>
          <a:lstStyle/>
          <a:p>
            <a:fld id="{3CABD220-4156-4C6A-92A6-C89F4F90598C}" type="slidenum">
              <a:rPr lang="lv-LV" smtClean="0"/>
              <a:t>26</a:t>
            </a:fld>
            <a:endParaRPr lang="lv-LV"/>
          </a:p>
        </p:txBody>
      </p:sp>
      <p:sp>
        <p:nvSpPr>
          <p:cNvPr id="6" name="Taisnstūris 5"/>
          <p:cNvSpPr/>
          <p:nvPr/>
        </p:nvSpPr>
        <p:spPr>
          <a:xfrm>
            <a:off x="1115616" y="1628800"/>
            <a:ext cx="4572000" cy="1077218"/>
          </a:xfrm>
          <a:prstGeom prst="rect">
            <a:avLst/>
          </a:prstGeom>
        </p:spPr>
        <p:txBody>
          <a:bodyPr>
            <a:spAutoFit/>
          </a:bodyPr>
          <a:lstStyle/>
          <a:p>
            <a:r>
              <a:rPr lang="lv-LV" sz="3200" b="1" dirty="0">
                <a:solidFill>
                  <a:schemeClr val="tx2">
                    <a:lumMod val="75000"/>
                  </a:schemeClr>
                </a:solidFill>
              </a:rPr>
              <a:t>Direktors, kurš mācās</a:t>
            </a:r>
            <a:r>
              <a:rPr lang="lv-LV" sz="3200" b="1" dirty="0" smtClean="0">
                <a:solidFill>
                  <a:schemeClr val="tx2">
                    <a:lumMod val="75000"/>
                  </a:schemeClr>
                </a:solidFill>
              </a:rPr>
              <a:t>. Kā </a:t>
            </a:r>
            <a:r>
              <a:rPr lang="lv-LV" sz="3200" b="1" dirty="0">
                <a:solidFill>
                  <a:schemeClr val="tx2">
                    <a:lumMod val="75000"/>
                  </a:schemeClr>
                </a:solidFill>
              </a:rPr>
              <a:t>citi Tevi redz</a:t>
            </a:r>
            <a:r>
              <a:rPr lang="lv-LV" sz="3200" b="1" dirty="0" smtClean="0">
                <a:solidFill>
                  <a:schemeClr val="tx2">
                    <a:lumMod val="75000"/>
                  </a:schemeClr>
                </a:solidFill>
              </a:rPr>
              <a:t>?</a:t>
            </a:r>
            <a:endParaRPr lang="lv-LV" sz="3200" dirty="0">
              <a:solidFill>
                <a:schemeClr val="tx2">
                  <a:lumMod val="75000"/>
                </a:schemeClr>
              </a:solidFill>
            </a:endParaRPr>
          </a:p>
        </p:txBody>
      </p:sp>
      <p:sp>
        <p:nvSpPr>
          <p:cNvPr id="7" name="TextBox 6"/>
          <p:cNvSpPr txBox="1"/>
          <p:nvPr/>
        </p:nvSpPr>
        <p:spPr>
          <a:xfrm>
            <a:off x="1775420" y="2780928"/>
            <a:ext cx="4020716" cy="2400657"/>
          </a:xfrm>
          <a:prstGeom prst="rect">
            <a:avLst/>
          </a:prstGeom>
          <a:noFill/>
        </p:spPr>
        <p:txBody>
          <a:bodyPr wrap="none" rtlCol="0">
            <a:spAutoFit/>
          </a:bodyPr>
          <a:lstStyle/>
          <a:p>
            <a:pPr lvl="0"/>
            <a:r>
              <a:rPr lang="lv-LV" sz="3000" dirty="0"/>
              <a:t>Esi paraugs</a:t>
            </a:r>
          </a:p>
          <a:p>
            <a:pPr lvl="0"/>
            <a:r>
              <a:rPr lang="lv-LV" sz="3000" dirty="0"/>
              <a:t>Radošs</a:t>
            </a:r>
          </a:p>
          <a:p>
            <a:pPr lvl="0"/>
            <a:r>
              <a:rPr lang="lv-LV" sz="3000" dirty="0"/>
              <a:t>Atvērts</a:t>
            </a:r>
          </a:p>
          <a:p>
            <a:pPr lvl="0"/>
            <a:r>
              <a:rPr lang="lv-LV" sz="3000" dirty="0"/>
              <a:t>Domājošs </a:t>
            </a:r>
          </a:p>
          <a:p>
            <a:r>
              <a:rPr lang="lv-LV" sz="3000" dirty="0"/>
              <a:t>Tāds, kurš uzņemas </a:t>
            </a:r>
            <a:r>
              <a:rPr lang="lv-LV" sz="3000" dirty="0" smtClean="0"/>
              <a:t>risku</a:t>
            </a:r>
            <a:endParaRPr lang="lv-LV" sz="3000" dirty="0"/>
          </a:p>
        </p:txBody>
      </p:sp>
    </p:spTree>
    <p:extLst>
      <p:ext uri="{BB962C8B-B14F-4D97-AF65-F5344CB8AC3E}">
        <p14:creationId xmlns:p14="http://schemas.microsoft.com/office/powerpoint/2010/main" val="14795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atura vietturis 2"/>
          <p:cNvGraphicFramePr>
            <a:graphicFrameLocks noGrp="1"/>
          </p:cNvGraphicFramePr>
          <p:nvPr>
            <p:ph sz="quarter" idx="4294967295"/>
            <p:extLst>
              <p:ext uri="{D42A27DB-BD31-4B8C-83A1-F6EECF244321}">
                <p14:modId xmlns:p14="http://schemas.microsoft.com/office/powerpoint/2010/main" val="610208252"/>
              </p:ext>
            </p:extLst>
          </p:nvPr>
        </p:nvGraphicFramePr>
        <p:xfrm>
          <a:off x="323528" y="1320333"/>
          <a:ext cx="7924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97480" y="5360607"/>
            <a:ext cx="2502312" cy="954107"/>
          </a:xfrm>
          <a:prstGeom prst="rect">
            <a:avLst/>
          </a:prstGeom>
          <a:noFill/>
        </p:spPr>
        <p:txBody>
          <a:bodyPr wrap="square" rtlCol="0">
            <a:spAutoFit/>
          </a:bodyPr>
          <a:lstStyle/>
          <a:p>
            <a:r>
              <a:rPr lang="lv-LV" sz="1400" dirty="0" smtClean="0"/>
              <a:t>Citāts no prezentācijas «Organizācijas kulūra»</a:t>
            </a:r>
          </a:p>
          <a:p>
            <a:r>
              <a:rPr lang="lv-LV" sz="1400" dirty="0" smtClean="0"/>
              <a:t>Andris Priekulis, Rīgas 3. vsk. direktors</a:t>
            </a:r>
            <a:endParaRPr lang="lv-LV" sz="1400" dirty="0"/>
          </a:p>
        </p:txBody>
      </p:sp>
    </p:spTree>
    <p:extLst>
      <p:ext uri="{BB962C8B-B14F-4D97-AF65-F5344CB8AC3E}">
        <p14:creationId xmlns:p14="http://schemas.microsoft.com/office/powerpoint/2010/main" val="367727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963" y="2348880"/>
            <a:ext cx="8220075" cy="1252736"/>
          </a:xfrm>
        </p:spPr>
        <p:txBody>
          <a:bodyPr>
            <a:normAutofit/>
          </a:bodyPr>
          <a:lstStyle/>
          <a:p>
            <a:pPr marL="0" indent="0">
              <a:buNone/>
            </a:pPr>
            <a:r>
              <a:rPr lang="en-US" sz="4000" b="1" dirty="0" err="1" smtClean="0">
                <a:solidFill>
                  <a:schemeClr val="accent1">
                    <a:lumMod val="75000"/>
                  </a:schemeClr>
                </a:solidFill>
              </a:rPr>
              <a:t>Tavs</a:t>
            </a:r>
            <a:r>
              <a:rPr lang="en-US" sz="4000" b="1" dirty="0" smtClean="0">
                <a:solidFill>
                  <a:schemeClr val="accent1">
                    <a:lumMod val="75000"/>
                  </a:schemeClr>
                </a:solidFill>
              </a:rPr>
              <a:t> </a:t>
            </a:r>
            <a:r>
              <a:rPr lang="en-US" sz="4000" b="1" dirty="0" err="1" smtClean="0">
                <a:solidFill>
                  <a:schemeClr val="accent1">
                    <a:lumMod val="75000"/>
                  </a:schemeClr>
                </a:solidFill>
              </a:rPr>
              <a:t>darbs</a:t>
            </a:r>
            <a:r>
              <a:rPr lang="en-US" sz="4000" b="1" dirty="0" smtClean="0">
                <a:solidFill>
                  <a:schemeClr val="accent1">
                    <a:lumMod val="75000"/>
                  </a:schemeClr>
                </a:solidFill>
              </a:rPr>
              <a:t> </a:t>
            </a:r>
            <a:r>
              <a:rPr lang="en-US" sz="4000" b="1" dirty="0" err="1" smtClean="0">
                <a:solidFill>
                  <a:schemeClr val="accent1">
                    <a:lumMod val="75000"/>
                  </a:schemeClr>
                </a:solidFill>
              </a:rPr>
              <a:t>runā</a:t>
            </a:r>
            <a:r>
              <a:rPr lang="en-US" sz="4000" b="1" dirty="0" smtClean="0">
                <a:solidFill>
                  <a:schemeClr val="accent1">
                    <a:lumMod val="75000"/>
                  </a:schemeClr>
                </a:solidFill>
              </a:rPr>
              <a:t> par </a:t>
            </a:r>
            <a:r>
              <a:rPr lang="en-US" sz="4000" b="1" dirty="0" err="1" smtClean="0">
                <a:solidFill>
                  <a:schemeClr val="accent1">
                    <a:lumMod val="75000"/>
                  </a:schemeClr>
                </a:solidFill>
              </a:rPr>
              <a:t>tevi</a:t>
            </a:r>
            <a:r>
              <a:rPr lang="en-US" sz="4000" b="1" dirty="0" smtClean="0">
                <a:solidFill>
                  <a:schemeClr val="accent1">
                    <a:lumMod val="75000"/>
                  </a:schemeClr>
                </a:solidFill>
              </a:rPr>
              <a:t>, ne </a:t>
            </a:r>
            <a:r>
              <a:rPr lang="en-US" sz="4000" b="1" dirty="0" err="1" smtClean="0">
                <a:solidFill>
                  <a:schemeClr val="accent1">
                    <a:lumMod val="75000"/>
                  </a:schemeClr>
                </a:solidFill>
              </a:rPr>
              <a:t>tu</a:t>
            </a:r>
            <a:r>
              <a:rPr lang="en-US" sz="4000" b="1" dirty="0" smtClean="0">
                <a:solidFill>
                  <a:schemeClr val="accent1">
                    <a:lumMod val="75000"/>
                  </a:schemeClr>
                </a:solidFill>
              </a:rPr>
              <a:t> pats. </a:t>
            </a:r>
            <a:endParaRPr lang="lv-LV" sz="4000" b="1" dirty="0" smtClean="0">
              <a:solidFill>
                <a:schemeClr val="accent1">
                  <a:lumMod val="75000"/>
                </a:schemeClr>
              </a:solidFill>
            </a:endParaRPr>
          </a:p>
          <a:p>
            <a:pPr marL="0" indent="0" algn="r">
              <a:buNone/>
            </a:pPr>
            <a:r>
              <a:rPr lang="en-US" sz="2400" dirty="0" err="1" smtClean="0"/>
              <a:t>Latviešu</a:t>
            </a:r>
            <a:r>
              <a:rPr lang="en-US" sz="2400" dirty="0" smtClean="0"/>
              <a:t> </a:t>
            </a:r>
            <a:r>
              <a:rPr lang="en-US" sz="2400" dirty="0" err="1" smtClean="0"/>
              <a:t>sakāmvārds</a:t>
            </a:r>
            <a:r>
              <a:rPr lang="en-US" sz="2400" dirty="0" smtClean="0"/>
              <a:t> </a:t>
            </a:r>
          </a:p>
          <a:p>
            <a:endParaRPr lang="en-US" dirty="0"/>
          </a:p>
        </p:txBody>
      </p:sp>
    </p:spTree>
    <p:extLst>
      <p:ext uri="{BB962C8B-B14F-4D97-AF65-F5344CB8AC3E}">
        <p14:creationId xmlns:p14="http://schemas.microsoft.com/office/powerpoint/2010/main" val="21583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aida numura vietturis 3"/>
          <p:cNvSpPr>
            <a:spLocks noGrp="1"/>
          </p:cNvSpPr>
          <p:nvPr>
            <p:ph type="sldNum" sz="quarter" idx="12"/>
          </p:nvPr>
        </p:nvSpPr>
        <p:spPr/>
        <p:txBody>
          <a:bodyPr/>
          <a:lstStyle/>
          <a:p>
            <a:fld id="{3CABD220-4156-4C6A-92A6-C89F4F90598C}" type="slidenum">
              <a:rPr lang="lv-LV" smtClean="0"/>
              <a:t>29</a:t>
            </a:fld>
            <a:endParaRPr lang="lv-LV"/>
          </a:p>
        </p:txBody>
      </p:sp>
      <p:graphicFrame>
        <p:nvGraphicFramePr>
          <p:cNvPr id="6" name="Shēma 5"/>
          <p:cNvGraphicFramePr/>
          <p:nvPr>
            <p:extLst>
              <p:ext uri="{D42A27DB-BD31-4B8C-83A1-F6EECF244321}">
                <p14:modId xmlns:p14="http://schemas.microsoft.com/office/powerpoint/2010/main" val="1290563065"/>
              </p:ext>
            </p:extLst>
          </p:nvPr>
        </p:nvGraphicFramePr>
        <p:xfrm>
          <a:off x="2339752" y="1556792"/>
          <a:ext cx="4560168" cy="282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10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Kas ir organizācija?</a:t>
            </a:r>
            <a:endParaRPr lang="lv-LV" dirty="0"/>
          </a:p>
        </p:txBody>
      </p:sp>
      <p:sp>
        <p:nvSpPr>
          <p:cNvPr id="3" name="Satura vietturis 2"/>
          <p:cNvSpPr>
            <a:spLocks noGrp="1"/>
          </p:cNvSpPr>
          <p:nvPr>
            <p:ph idx="1"/>
          </p:nvPr>
        </p:nvSpPr>
        <p:spPr>
          <a:xfrm>
            <a:off x="457200" y="1888232"/>
            <a:ext cx="8075240" cy="2836912"/>
          </a:xfrm>
        </p:spPr>
        <p:txBody>
          <a:bodyPr>
            <a:normAutofit/>
          </a:bodyPr>
          <a:lstStyle/>
          <a:p>
            <a:pPr marL="514350" indent="-514350">
              <a:buAutoNum type="arabicPeriod"/>
            </a:pPr>
            <a:r>
              <a:rPr lang="lv-LV" sz="3000" dirty="0"/>
              <a:t>Personu, sabiedrisku grupu, valstu apvienība, ko vieno kopēja darbības programma, kopējs mērķis, uzdevums.</a:t>
            </a:r>
          </a:p>
          <a:p>
            <a:pPr marL="514350" indent="-514350">
              <a:buAutoNum type="arabicPeriod"/>
            </a:pPr>
            <a:r>
              <a:rPr lang="lv-LV" sz="2400" dirty="0">
                <a:solidFill>
                  <a:schemeClr val="bg1">
                    <a:lumMod val="50000"/>
                  </a:schemeClr>
                </a:solidFill>
              </a:rPr>
              <a:t>parasti </a:t>
            </a:r>
            <a:r>
              <a:rPr lang="lv-LV" sz="2400" dirty="0" err="1">
                <a:solidFill>
                  <a:schemeClr val="bg1">
                    <a:lumMod val="50000"/>
                  </a:schemeClr>
                </a:solidFill>
              </a:rPr>
              <a:t>vsk</a:t>
            </a:r>
            <a:r>
              <a:rPr lang="lv-LV" sz="2400" dirty="0">
                <a:solidFill>
                  <a:schemeClr val="bg1">
                    <a:lumMod val="50000"/>
                  </a:schemeClr>
                </a:solidFill>
              </a:rPr>
              <a:t>. </a:t>
            </a:r>
            <a:r>
              <a:rPr lang="lv-LV" sz="2400" dirty="0"/>
              <a:t>Darbība, process → </a:t>
            </a:r>
            <a:r>
              <a:rPr lang="lv-LV" sz="2400" dirty="0" smtClean="0"/>
              <a:t>organizēt.</a:t>
            </a:r>
          </a:p>
          <a:p>
            <a:pPr marL="514350" indent="-514350">
              <a:buAutoNum type="arabicPeriod"/>
            </a:pPr>
            <a:r>
              <a:rPr lang="lv-LV" sz="2400" dirty="0" smtClean="0"/>
              <a:t>Struktūra, uzbūve (priekšmetam</a:t>
            </a:r>
            <a:r>
              <a:rPr lang="lv-LV" sz="2400" dirty="0"/>
              <a:t>, parādībai u. </a:t>
            </a:r>
            <a:r>
              <a:rPr lang="lv-LV" sz="2400" dirty="0" err="1"/>
              <a:t>tml</a:t>
            </a:r>
            <a:r>
              <a:rPr lang="lv-LV" sz="2400" dirty="0"/>
              <a:t>.). </a:t>
            </a:r>
          </a:p>
          <a:p>
            <a:endParaRPr lang="lv-LV" dirty="0"/>
          </a:p>
        </p:txBody>
      </p:sp>
      <p:sp>
        <p:nvSpPr>
          <p:cNvPr id="4" name="Slaida numura vietturis 3"/>
          <p:cNvSpPr>
            <a:spLocks noGrp="1"/>
          </p:cNvSpPr>
          <p:nvPr>
            <p:ph type="sldNum" sz="quarter" idx="12"/>
          </p:nvPr>
        </p:nvSpPr>
        <p:spPr/>
        <p:txBody>
          <a:bodyPr/>
          <a:lstStyle/>
          <a:p>
            <a:fld id="{3CABD220-4156-4C6A-92A6-C89F4F90598C}" type="slidenum">
              <a:rPr lang="lv-LV" smtClean="0"/>
              <a:t>3</a:t>
            </a:fld>
            <a:endParaRPr lang="lv-LV"/>
          </a:p>
        </p:txBody>
      </p:sp>
    </p:spTree>
    <p:extLst>
      <p:ext uri="{BB962C8B-B14F-4D97-AF65-F5344CB8AC3E}">
        <p14:creationId xmlns:p14="http://schemas.microsoft.com/office/powerpoint/2010/main" val="65926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4190417"/>
            <a:ext cx="6912768" cy="1077218"/>
          </a:xfrm>
          <a:prstGeom prst="rect">
            <a:avLst/>
          </a:prstGeom>
          <a:noFill/>
        </p:spPr>
        <p:txBody>
          <a:bodyPr wrap="square" rtlCol="0">
            <a:spAutoFit/>
          </a:bodyPr>
          <a:lstStyle/>
          <a:p>
            <a:r>
              <a:rPr lang="lv-LV" sz="3200" dirty="0" smtClean="0">
                <a:solidFill>
                  <a:schemeClr val="accent1">
                    <a:lumMod val="75000"/>
                  </a:schemeClr>
                </a:solidFill>
              </a:rPr>
              <a:t>Kādi jūsuprāt ir svarīgākie nosacījumi </a:t>
            </a:r>
            <a:r>
              <a:rPr lang="lv-LV" sz="3200" dirty="0">
                <a:solidFill>
                  <a:schemeClr val="accent1">
                    <a:lumMod val="75000"/>
                  </a:schemeClr>
                </a:solidFill>
              </a:rPr>
              <a:t>organizācijas kultūras </a:t>
            </a:r>
            <a:r>
              <a:rPr lang="lv-LV" sz="3200" dirty="0" smtClean="0">
                <a:solidFill>
                  <a:schemeClr val="accent1">
                    <a:lumMod val="75000"/>
                  </a:schemeClr>
                </a:solidFill>
              </a:rPr>
              <a:t>veidošanai?</a:t>
            </a:r>
            <a:endParaRPr lang="lv-LV" sz="3200" dirty="0">
              <a:solidFill>
                <a:schemeClr val="accent1">
                  <a:lumMod val="75000"/>
                </a:schemeClr>
              </a:solidFill>
            </a:endParaRPr>
          </a:p>
        </p:txBody>
      </p:sp>
      <p:sp>
        <p:nvSpPr>
          <p:cNvPr id="2" name="Virsraksts 1"/>
          <p:cNvSpPr>
            <a:spLocks noGrp="1"/>
          </p:cNvSpPr>
          <p:nvPr>
            <p:ph type="title"/>
          </p:nvPr>
        </p:nvSpPr>
        <p:spPr/>
        <p:txBody>
          <a:bodyPr/>
          <a:lstStyle/>
          <a:p>
            <a:r>
              <a:rPr lang="lv-LV" dirty="0" smtClean="0"/>
              <a:t>Kā veidojas organizācijas kultūra?</a:t>
            </a:r>
            <a:endParaRPr lang="lv-LV" dirty="0"/>
          </a:p>
        </p:txBody>
      </p:sp>
      <p:sp>
        <p:nvSpPr>
          <p:cNvPr id="4" name="Slaida numura vietturis 3"/>
          <p:cNvSpPr>
            <a:spLocks noGrp="1"/>
          </p:cNvSpPr>
          <p:nvPr>
            <p:ph type="sldNum" sz="quarter" idx="12"/>
          </p:nvPr>
        </p:nvSpPr>
        <p:spPr/>
        <p:txBody>
          <a:bodyPr/>
          <a:lstStyle/>
          <a:p>
            <a:fld id="{3CABD220-4156-4C6A-92A6-C89F4F90598C}" type="slidenum">
              <a:rPr lang="lv-LV" smtClean="0"/>
              <a:t>4</a:t>
            </a:fld>
            <a:endParaRPr lang="lv-LV"/>
          </a:p>
        </p:txBody>
      </p:sp>
      <p:sp>
        <p:nvSpPr>
          <p:cNvPr id="11" name="Tekstlodziņš 27"/>
          <p:cNvSpPr txBox="1"/>
          <p:nvPr/>
        </p:nvSpPr>
        <p:spPr>
          <a:xfrm>
            <a:off x="35496" y="1196752"/>
            <a:ext cx="8064896" cy="2952328"/>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tabLst>
                <a:tab pos="457200" algn="l"/>
              </a:tabLst>
            </a:pPr>
            <a:r>
              <a:rPr lang="lv-LV" sz="3000" dirty="0">
                <a:effectLst/>
                <a:ea typeface="Calibri"/>
                <a:cs typeface="Times New Roman"/>
              </a:rPr>
              <a:t>Mirklis, kad organizācijas vadītājs, piemēram, skolas direktors, sper soli, lai ietu kopsolī ar savu komandu, mācītos pats un atļautu augt padotajiem, ir mirklis, kad organizācija kļūst efektīva un ar augstu kultūru.</a:t>
            </a:r>
            <a:br>
              <a:rPr lang="lv-LV" sz="3000" dirty="0">
                <a:effectLst/>
                <a:ea typeface="Calibri"/>
                <a:cs typeface="Times New Roman"/>
              </a:rPr>
            </a:br>
            <a:r>
              <a:rPr lang="lv-LV" sz="1100" dirty="0">
                <a:effectLst/>
                <a:ea typeface="Calibri"/>
                <a:cs typeface="Times New Roman"/>
              </a:rPr>
              <a:t> </a:t>
            </a:r>
          </a:p>
        </p:txBody>
      </p:sp>
      <p:sp>
        <p:nvSpPr>
          <p:cNvPr id="12" name="Tekstlodziņš 27"/>
          <p:cNvSpPr txBox="1"/>
          <p:nvPr/>
        </p:nvSpPr>
        <p:spPr>
          <a:xfrm>
            <a:off x="899592" y="3253026"/>
            <a:ext cx="8064896" cy="2952000"/>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tabLst>
                <a:tab pos="457200" algn="l"/>
              </a:tabLst>
            </a:pPr>
            <a:r>
              <a:rPr lang="lv-LV" sz="3000" dirty="0">
                <a:ea typeface="Calibri"/>
                <a:cs typeface="Times New Roman"/>
              </a:rPr>
              <a:t>Mirklis, kad padotais, piemēram, skolotājs saprot, ka ir viens no komandas dalībniekiem un ir gatavs augt kopā ar pārējiem, sadarboties, lai sasniegtu kopēju mērķi, ir mirklis, kad organizācija kļūst efektīva un ar augstu kultūru.</a:t>
            </a:r>
          </a:p>
          <a:p>
            <a:pPr>
              <a:lnSpc>
                <a:spcPct val="115000"/>
              </a:lnSpc>
              <a:spcAft>
                <a:spcPts val="1000"/>
              </a:spcAft>
            </a:pPr>
            <a:r>
              <a:rPr lang="lv-LV" sz="3000" dirty="0">
                <a:ea typeface="Calibri"/>
                <a:cs typeface="Times New Roman"/>
              </a:rPr>
              <a:t> </a:t>
            </a:r>
          </a:p>
        </p:txBody>
      </p:sp>
    </p:spTree>
    <p:extLst>
      <p:ext uri="{BB962C8B-B14F-4D97-AF65-F5344CB8AC3E}">
        <p14:creationId xmlns:p14="http://schemas.microsoft.com/office/powerpoint/2010/main" val="141549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1000" fill="hold"/>
                                        <p:tgtEl>
                                          <p:spTgt spid="11"/>
                                        </p:tgtEl>
                                      </p:cBhvr>
                                      <p:by x="50000" y="50000"/>
                                    </p:animScale>
                                  </p:childTnLst>
                                </p:cTn>
                              </p:par>
                              <p:par>
                                <p:cTn id="17" presetID="64" presetClass="path" presetSubtype="0" accel="50000" decel="50000" fill="hold" grpId="2" nodeType="withEffect">
                                  <p:stCondLst>
                                    <p:cond delay="0"/>
                                  </p:stCondLst>
                                  <p:childTnLst>
                                    <p:animMotion origin="layout" path="M -1.66667E-6 -4.81481E-6 L -0.14166 -0.09976 " pathEditMode="relative" rAng="0" ptsTypes="AA">
                                      <p:cBhvr>
                                        <p:cTn id="18" dur="1000" fill="hold"/>
                                        <p:tgtEl>
                                          <p:spTgt spid="11"/>
                                        </p:tgtEl>
                                        <p:attrNameLst>
                                          <p:attrName>ppt_x</p:attrName>
                                          <p:attrName>ppt_y</p:attrName>
                                        </p:attrNameLst>
                                      </p:cBhvr>
                                      <p:rCtr x="-7083" y="-5000"/>
                                    </p:animMotion>
                                  </p:childTnLst>
                                </p:cTn>
                              </p:par>
                              <p:par>
                                <p:cTn id="19" presetID="6" presetClass="emph" presetSubtype="0" fill="hold" grpId="1" nodeType="withEffect">
                                  <p:stCondLst>
                                    <p:cond delay="0"/>
                                  </p:stCondLst>
                                  <p:childTnLst>
                                    <p:animScale>
                                      <p:cBhvr>
                                        <p:cTn id="20" dur="1000" fill="hold"/>
                                        <p:tgtEl>
                                          <p:spTgt spid="12"/>
                                        </p:tgtEl>
                                      </p:cBhvr>
                                      <p:by x="50000" y="50000"/>
                                    </p:animScale>
                                  </p:childTnLst>
                                </p:cTn>
                              </p:par>
                              <p:par>
                                <p:cTn id="21" presetID="64" presetClass="path" presetSubtype="0" accel="50000" decel="50000" fill="hold" grpId="2" nodeType="withEffect">
                                  <p:stCondLst>
                                    <p:cond delay="0"/>
                                  </p:stCondLst>
                                  <p:childTnLst>
                                    <p:animMotion origin="layout" path="M -0.0158 -0.04723 L -0.09462 -0.29977 " pathEditMode="relative" rAng="0" ptsTypes="AA">
                                      <p:cBhvr>
                                        <p:cTn id="22" dur="1000" fill="hold"/>
                                        <p:tgtEl>
                                          <p:spTgt spid="12"/>
                                        </p:tgtEl>
                                        <p:attrNameLst>
                                          <p:attrName>ppt_x</p:attrName>
                                          <p:attrName>ppt_y</p:attrName>
                                        </p:attrNameLst>
                                      </p:cBhvr>
                                      <p:rCtr x="-3941" y="-12639"/>
                                    </p:animMotion>
                                  </p:childTnLst>
                                </p:cTn>
                              </p:par>
                              <p:par>
                                <p:cTn id="23" presetID="10" presetClass="entr" presetSubtype="0" fill="hold" grpId="0" nodeType="withEffect">
                                  <p:stCondLst>
                                    <p:cond delay="6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1" grpId="1" animBg="1"/>
      <p:bldP spid="11" grpId="2"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p:cNvSpPr>
            <a:spLocks noGrp="1"/>
          </p:cNvSpPr>
          <p:nvPr>
            <p:ph type="title"/>
          </p:nvPr>
        </p:nvSpPr>
        <p:spPr/>
        <p:txBody>
          <a:bodyPr/>
          <a:lstStyle/>
          <a:p>
            <a:r>
              <a:rPr lang="lv-LV" dirty="0" smtClean="0"/>
              <a:t>Kas ir organizācijas kultūra?</a:t>
            </a:r>
            <a:endParaRPr lang="lv-LV" dirty="0"/>
          </a:p>
        </p:txBody>
      </p:sp>
      <p:graphicFrame>
        <p:nvGraphicFramePr>
          <p:cNvPr id="6" name="Shēma 5"/>
          <p:cNvGraphicFramePr/>
          <p:nvPr>
            <p:extLst>
              <p:ext uri="{D42A27DB-BD31-4B8C-83A1-F6EECF244321}">
                <p14:modId xmlns:p14="http://schemas.microsoft.com/office/powerpoint/2010/main" val="536085183"/>
              </p:ext>
            </p:extLst>
          </p:nvPr>
        </p:nvGraphicFramePr>
        <p:xfrm>
          <a:off x="323528" y="1196752"/>
          <a:ext cx="849694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414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80728"/>
            <a:ext cx="8136904" cy="1152128"/>
          </a:xfrm>
        </p:spPr>
        <p:txBody>
          <a:bodyPr>
            <a:normAutofit/>
          </a:bodyPr>
          <a:lstStyle/>
          <a:p>
            <a:pPr algn="r"/>
            <a:r>
              <a:rPr lang="lv-LV" sz="2700" dirty="0" smtClean="0"/>
              <a:t>(pēc amerikāņu psihologa Edgara Šeina (</a:t>
            </a:r>
            <a:r>
              <a:rPr lang="lv-LV" sz="2700" i="1" dirty="0" err="1" smtClean="0"/>
              <a:t>Schein</a:t>
            </a:r>
            <a:r>
              <a:rPr lang="lv-LV" sz="2700" dirty="0" smtClean="0"/>
              <a:t>). </a:t>
            </a:r>
            <a:endParaRPr lang="en-US" dirty="0"/>
          </a:p>
        </p:txBody>
      </p:sp>
      <p:sp>
        <p:nvSpPr>
          <p:cNvPr id="3" name="Content Placeholder 2"/>
          <p:cNvSpPr>
            <a:spLocks noGrp="1"/>
          </p:cNvSpPr>
          <p:nvPr>
            <p:ph idx="1"/>
          </p:nvPr>
        </p:nvSpPr>
        <p:spPr>
          <a:xfrm>
            <a:off x="467544" y="1864890"/>
            <a:ext cx="8220075" cy="4516438"/>
          </a:xfrm>
        </p:spPr>
        <p:txBody>
          <a:bodyPr>
            <a:normAutofit fontScale="92500" lnSpcReduction="20000"/>
          </a:bodyPr>
          <a:lstStyle/>
          <a:p>
            <a:pPr marL="0" indent="0">
              <a:buNone/>
            </a:pPr>
            <a:r>
              <a:rPr lang="lv-LV" dirty="0" smtClean="0"/>
              <a:t>Organizācijas kultūra ir </a:t>
            </a:r>
            <a:r>
              <a:rPr lang="lv-LV" u="sng" dirty="0" smtClean="0">
                <a:solidFill>
                  <a:schemeClr val="tx2">
                    <a:lumMod val="60000"/>
                    <a:lumOff val="40000"/>
                  </a:schemeClr>
                </a:solidFill>
              </a:rPr>
              <a:t>organizācijas locekļu izveidoto un attīstīto </a:t>
            </a:r>
            <a:r>
              <a:rPr lang="lv-LV" u="sng" dirty="0" err="1" smtClean="0">
                <a:solidFill>
                  <a:schemeClr val="tx2">
                    <a:lumMod val="60000"/>
                    <a:lumOff val="40000"/>
                  </a:schemeClr>
                </a:solidFill>
              </a:rPr>
              <a:t>pamatpieņēmumu</a:t>
            </a:r>
            <a:r>
              <a:rPr lang="lv-LV" u="sng" dirty="0" smtClean="0">
                <a:solidFill>
                  <a:schemeClr val="tx2">
                    <a:lumMod val="60000"/>
                    <a:lumOff val="40000"/>
                  </a:schemeClr>
                </a:solidFill>
              </a:rPr>
              <a:t> kopums</a:t>
            </a:r>
            <a:r>
              <a:rPr lang="lv-LV" dirty="0" smtClean="0"/>
              <a:t>, kas iemācīts un apgūts, risinot ārējās adaptācijas un iekšējās integrācijas problēmas. Šis pieņēmumu kopums ir </a:t>
            </a:r>
            <a:r>
              <a:rPr lang="lv-LV" u="sng" dirty="0">
                <a:solidFill>
                  <a:schemeClr val="tx2">
                    <a:lumMod val="60000"/>
                    <a:lumOff val="40000"/>
                  </a:schemeClr>
                </a:solidFill>
              </a:rPr>
              <a:t>nostiprinājies un sevi apliecinājis praksē </a:t>
            </a:r>
            <a:r>
              <a:rPr lang="lv-LV" dirty="0" smtClean="0"/>
              <a:t>un tāpēc tiek uzskatīts par pareizu.</a:t>
            </a:r>
          </a:p>
          <a:p>
            <a:endParaRPr lang="lv-LV" dirty="0" smtClean="0"/>
          </a:p>
          <a:p>
            <a:pPr marL="0" indent="0">
              <a:buNone/>
            </a:pPr>
            <a:r>
              <a:rPr lang="lv-LV" dirty="0" smtClean="0"/>
              <a:t>Šie </a:t>
            </a:r>
            <a:r>
              <a:rPr lang="lv-LV" dirty="0" err="1" smtClean="0"/>
              <a:t>pamatpieņēmumi</a:t>
            </a:r>
            <a:r>
              <a:rPr lang="lv-LV" dirty="0" smtClean="0"/>
              <a:t> tiek nodoti jaunajiem organizācijas locekļiem kā pareizas uztveres, domāšanas, jūtu veids ārējās adaptācijas un iekšējās integrācijas problēmu risināšanai. </a:t>
            </a:r>
          </a:p>
          <a:p>
            <a:endParaRPr lang="en-US" dirty="0"/>
          </a:p>
        </p:txBody>
      </p:sp>
      <p:sp>
        <p:nvSpPr>
          <p:cNvPr id="4" name="Virsraksts 3"/>
          <p:cNvSpPr txBox="1">
            <a:spLocks/>
          </p:cNvSpPr>
          <p:nvPr/>
        </p:nvSpPr>
        <p:spPr>
          <a:xfrm>
            <a:off x="35496" y="116632"/>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dirty="0" smtClean="0"/>
              <a:t>Kas ir organizācijas kultūra?</a:t>
            </a:r>
            <a:endParaRPr lang="lv-LV" dirty="0"/>
          </a:p>
        </p:txBody>
      </p:sp>
    </p:spTree>
    <p:extLst>
      <p:ext uri="{BB962C8B-B14F-4D97-AF65-F5344CB8AC3E}">
        <p14:creationId xmlns:p14="http://schemas.microsoft.com/office/powerpoint/2010/main" val="331077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1" y="764704"/>
            <a:ext cx="8220075" cy="1431925"/>
          </a:xfrm>
        </p:spPr>
        <p:txBody>
          <a:bodyPr>
            <a:normAutofit/>
          </a:bodyPr>
          <a:lstStyle/>
          <a:p>
            <a:pPr algn="r"/>
            <a:r>
              <a:rPr lang="lv-LV" sz="2700" dirty="0" smtClean="0"/>
              <a:t>(pēc beļģu pētnieka Pola </a:t>
            </a:r>
            <a:r>
              <a:rPr lang="lv-LV" sz="2700" dirty="0" err="1" smtClean="0"/>
              <a:t>Vanaerdes</a:t>
            </a:r>
            <a:r>
              <a:rPr lang="lv-LV" sz="2700" dirty="0" smtClean="0"/>
              <a:t>) </a:t>
            </a:r>
            <a:endParaRPr lang="en-US" dirty="0"/>
          </a:p>
        </p:txBody>
      </p:sp>
      <p:sp>
        <p:nvSpPr>
          <p:cNvPr id="3" name="Content Placeholder 2"/>
          <p:cNvSpPr>
            <a:spLocks noGrp="1"/>
          </p:cNvSpPr>
          <p:nvPr>
            <p:ph idx="1"/>
          </p:nvPr>
        </p:nvSpPr>
        <p:spPr>
          <a:xfrm>
            <a:off x="107504" y="2060848"/>
            <a:ext cx="8220075" cy="3319686"/>
          </a:xfrm>
        </p:spPr>
        <p:txBody>
          <a:bodyPr/>
          <a:lstStyle/>
          <a:p>
            <a:pPr>
              <a:buNone/>
            </a:pPr>
            <a:r>
              <a:rPr lang="lv-LV" b="1" dirty="0" smtClean="0">
                <a:solidFill>
                  <a:schemeClr val="tx2">
                    <a:lumMod val="60000"/>
                    <a:lumOff val="40000"/>
                  </a:schemeClr>
                </a:solidFill>
              </a:rPr>
              <a:t>Organizācijas kultūras pamats </a:t>
            </a:r>
            <a:r>
              <a:rPr lang="lv-LV" dirty="0" smtClean="0"/>
              <a:t>ir trīs nemainīgas vērtības: </a:t>
            </a:r>
          </a:p>
          <a:p>
            <a:pPr marL="1165225">
              <a:buFont typeface="Arial" pitchFamily="34" charset="0"/>
              <a:buChar char="•"/>
            </a:pPr>
            <a:r>
              <a:rPr lang="lv-LV" dirty="0" smtClean="0"/>
              <a:t>godprātība, </a:t>
            </a:r>
          </a:p>
          <a:p>
            <a:pPr marL="1165225">
              <a:buFont typeface="Arial" pitchFamily="34" charset="0"/>
              <a:buChar char="•"/>
            </a:pPr>
            <a:r>
              <a:rPr lang="lv-LV" dirty="0" smtClean="0"/>
              <a:t>savstarpējā cieņa un </a:t>
            </a:r>
          </a:p>
          <a:p>
            <a:pPr marL="1165225">
              <a:buFont typeface="Arial" pitchFamily="34" charset="0"/>
              <a:buChar char="•"/>
            </a:pPr>
            <a:r>
              <a:rPr lang="lv-LV" dirty="0" smtClean="0"/>
              <a:t>atvērtība </a:t>
            </a:r>
            <a:endParaRPr lang="en-US" dirty="0"/>
          </a:p>
        </p:txBody>
      </p:sp>
      <p:sp>
        <p:nvSpPr>
          <p:cNvPr id="4" name="Virsraksts 3"/>
          <p:cNvSpPr txBox="1">
            <a:spLocks/>
          </p:cNvSpPr>
          <p:nvPr/>
        </p:nvSpPr>
        <p:spPr>
          <a:xfrm>
            <a:off x="35496" y="116632"/>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dirty="0" smtClean="0"/>
              <a:t>Kas veido organizācijas kultūru?</a:t>
            </a:r>
            <a:endParaRPr lang="lv-LV" dirty="0"/>
          </a:p>
        </p:txBody>
      </p:sp>
    </p:spTree>
    <p:extLst>
      <p:ext uri="{BB962C8B-B14F-4D97-AF65-F5344CB8AC3E}">
        <p14:creationId xmlns:p14="http://schemas.microsoft.com/office/powerpoint/2010/main" val="154698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8705" t="36822" r="7636" b="4235"/>
          <a:stretch>
            <a:fillRect/>
          </a:stretch>
        </p:blipFill>
        <p:spPr bwMode="auto">
          <a:xfrm>
            <a:off x="124944" y="1124744"/>
            <a:ext cx="8894113" cy="5013176"/>
          </a:xfrm>
          <a:prstGeom prst="rect">
            <a:avLst/>
          </a:prstGeom>
          <a:ln>
            <a:noFill/>
          </a:ln>
          <a:effectLst>
            <a:softEdge rad="112500"/>
          </a:effectLst>
        </p:spPr>
      </p:pic>
      <p:sp>
        <p:nvSpPr>
          <p:cNvPr id="6" name="Virsraksts 3"/>
          <p:cNvSpPr txBox="1">
            <a:spLocks/>
          </p:cNvSpPr>
          <p:nvPr/>
        </p:nvSpPr>
        <p:spPr>
          <a:xfrm>
            <a:off x="35496" y="116632"/>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dirty="0" smtClean="0"/>
              <a:t>Kas veido organizācijas kultūru?</a:t>
            </a:r>
            <a:endParaRPr lang="lv-LV" dirty="0"/>
          </a:p>
        </p:txBody>
      </p:sp>
    </p:spTree>
    <p:extLst>
      <p:ext uri="{BB962C8B-B14F-4D97-AF65-F5344CB8AC3E}">
        <p14:creationId xmlns:p14="http://schemas.microsoft.com/office/powerpoint/2010/main" val="217346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3"/>
          <p:cNvSpPr txBox="1">
            <a:spLocks/>
          </p:cNvSpPr>
          <p:nvPr/>
        </p:nvSpPr>
        <p:spPr>
          <a:xfrm>
            <a:off x="35496" y="116632"/>
            <a:ext cx="9108504" cy="11430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lv-LV" dirty="0" smtClean="0"/>
              <a:t>Kā norisinās organizācijas kultūras veidošanās?</a:t>
            </a:r>
            <a:endParaRPr lang="lv-LV" dirty="0"/>
          </a:p>
        </p:txBody>
      </p:sp>
      <p:graphicFrame>
        <p:nvGraphicFramePr>
          <p:cNvPr id="12" name="Shēma 11"/>
          <p:cNvGraphicFramePr/>
          <p:nvPr>
            <p:extLst>
              <p:ext uri="{D42A27DB-BD31-4B8C-83A1-F6EECF244321}">
                <p14:modId xmlns:p14="http://schemas.microsoft.com/office/powerpoint/2010/main" val="223497724"/>
              </p:ext>
            </p:extLst>
          </p:nvPr>
        </p:nvGraphicFramePr>
        <p:xfrm>
          <a:off x="953344" y="908720"/>
          <a:ext cx="720080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107504" y="3430741"/>
            <a:ext cx="889248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lv-LV" sz="3600" b="1" dirty="0" smtClean="0">
                <a:solidFill>
                  <a:schemeClr val="accent6">
                    <a:lumMod val="20000"/>
                    <a:lumOff val="80000"/>
                  </a:schemeClr>
                </a:solidFill>
              </a:rPr>
              <a:t>Organizācijas kultūra veidojas pakāpeniski no:</a:t>
            </a:r>
            <a:endParaRPr lang="lv-LV" sz="3600" b="1" dirty="0">
              <a:solidFill>
                <a:schemeClr val="accent6">
                  <a:lumMod val="20000"/>
                  <a:lumOff val="80000"/>
                </a:schemeClr>
              </a:solidFill>
            </a:endParaRPr>
          </a:p>
        </p:txBody>
      </p:sp>
    </p:spTree>
    <p:extLst>
      <p:ext uri="{BB962C8B-B14F-4D97-AF65-F5344CB8AC3E}">
        <p14:creationId xmlns:p14="http://schemas.microsoft.com/office/powerpoint/2010/main" val="39628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ēma">
  <a:themeElements>
    <a:clrScheme name="Administratīvs">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elāgots noformējum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2598</Words>
  <Application>Microsoft Office PowerPoint</Application>
  <PresentationFormat>Slaidrāde ekrānā (4:3)</PresentationFormat>
  <Paragraphs>253</Paragraphs>
  <Slides>29</Slides>
  <Notes>19</Notes>
  <HiddenSlides>0</HiddenSlides>
  <MMClips>0</MMClips>
  <ScaleCrop>false</ScaleCrop>
  <HeadingPairs>
    <vt:vector size="4" baseType="variant">
      <vt:variant>
        <vt:lpstr>Dizains</vt:lpstr>
      </vt:variant>
      <vt:variant>
        <vt:i4>2</vt:i4>
      </vt:variant>
      <vt:variant>
        <vt:lpstr>Slaidu virsraksti</vt:lpstr>
      </vt:variant>
      <vt:variant>
        <vt:i4>29</vt:i4>
      </vt:variant>
    </vt:vector>
  </HeadingPairs>
  <TitlesOfParts>
    <vt:vector size="31" baseType="lpstr">
      <vt:lpstr>Office tēma</vt:lpstr>
      <vt:lpstr>Pielāgots noformējums</vt:lpstr>
      <vt:lpstr>Organizācijas kultūra</vt:lpstr>
      <vt:lpstr>Kas ir kultūra?</vt:lpstr>
      <vt:lpstr>Kas ir organizācija?</vt:lpstr>
      <vt:lpstr>Kā veidojas organizācijas kultūra?</vt:lpstr>
      <vt:lpstr>Kas ir organizācijas kultūra?</vt:lpstr>
      <vt:lpstr>(pēc amerikāņu psihologa Edgara Šeina (Schein). </vt:lpstr>
      <vt:lpstr>(pēc beļģu pētnieka Pola Vanaerdes)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Veisbords (Weisbord,1978) </vt:lpstr>
      <vt:lpstr>PowerPoint prezentācija</vt:lpstr>
      <vt:lpstr>PowerPoint prezentācija</vt:lpstr>
      <vt:lpstr>Organizācijas kultūra un tās vadība</vt:lpstr>
      <vt:lpstr>PowerPoint prezentācija</vt:lpstr>
      <vt:lpstr>Sekmīgas vadības nosacījumi</vt:lpstr>
      <vt:lpstr>PowerPoint prezentācija</vt:lpstr>
      <vt:lpstr>PowerPoint prezentācija</vt:lpstr>
      <vt:lpstr>PowerPoint prezentācija</vt:lpstr>
      <vt:lpstr>PowerPoint prezentācija</vt:lpstr>
      <vt:lpstr>PowerPoint prezentācija</vt:lpstr>
      <vt:lpstr>Skolas vadītājs</vt:lpstr>
      <vt:lpstr>PowerPoint prezentācija</vt:lpstr>
      <vt:lpstr>PowerPoint prezentācija</vt:lpstr>
      <vt:lpstr>PowerPoint prezentācija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Skolnieks</dc:creator>
  <cp:lastModifiedBy>Skolnieks</cp:lastModifiedBy>
  <cp:revision>93</cp:revision>
  <dcterms:created xsi:type="dcterms:W3CDTF">2013-07-07T18:26:36Z</dcterms:created>
  <dcterms:modified xsi:type="dcterms:W3CDTF">2013-08-13T18:37:32Z</dcterms:modified>
</cp:coreProperties>
</file>