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41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05657-3534-4F39-91A6-269D81369B73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9F88-F794-4C27-9CFA-F44F533D6FAB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58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0"/>
            <a:ext cx="5740102" cy="7653469"/>
          </a:xfrm>
          <a:prstGeom prst="rect">
            <a:avLst/>
          </a:prstGeom>
        </p:spPr>
      </p:pic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-972616" y="188640"/>
            <a:ext cx="6400800" cy="888504"/>
          </a:xfrm>
        </p:spPr>
        <p:txBody>
          <a:bodyPr/>
          <a:lstStyle/>
          <a:p>
            <a:r>
              <a:rPr lang="lv-LV" b="1" dirty="0" smtClean="0">
                <a:solidFill>
                  <a:schemeClr val="bg1"/>
                </a:solidFill>
                <a:latin typeface="Comic Sans MS" pitchFamily="66" charset="0"/>
              </a:rPr>
              <a:t>“MARTA SAULĪTE”</a:t>
            </a:r>
            <a:endParaRPr lang="lv-LV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371600" y="5157192"/>
            <a:ext cx="7772400" cy="1470025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chemeClr val="bg1"/>
                </a:solidFill>
                <a:latin typeface="Comic Sans MS" pitchFamily="66" charset="0"/>
              </a:rPr>
              <a:t>Cena Ls 0,84  </a:t>
            </a:r>
            <a:endParaRPr lang="lv-LV" sz="32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Cena Ls 0,84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Cena Ls 0,84</dc:title>
  <dc:creator>Owner</dc:creator>
  <cp:lastModifiedBy>karine</cp:lastModifiedBy>
  <cp:revision>1</cp:revision>
  <dcterms:created xsi:type="dcterms:W3CDTF">2012-03-19T11:01:15Z</dcterms:created>
  <dcterms:modified xsi:type="dcterms:W3CDTF">2012-06-07T08:12:30Z</dcterms:modified>
</cp:coreProperties>
</file>