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69" r:id="rId9"/>
    <p:sldId id="258" r:id="rId10"/>
    <p:sldId id="259" r:id="rId11"/>
    <p:sldId id="260" r:id="rId12"/>
    <p:sldId id="261" r:id="rId13"/>
    <p:sldId id="262" r:id="rId14"/>
    <p:sldId id="270" r:id="rId15"/>
    <p:sldId id="263" r:id="rId16"/>
    <p:sldId id="264" r:id="rId17"/>
    <p:sldId id="266" r:id="rId18"/>
    <p:sldId id="267" r:id="rId19"/>
    <p:sldId id="26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4CC891-B63B-4A23-AF50-8F0EDD0B9D53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F3ADCE-574D-4B79-A94C-94B90463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61. Skolēnu fizikas olimpiāde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3. posms</a:t>
            </a:r>
          </a:p>
          <a:p>
            <a:r>
              <a:rPr lang="lv-LV" dirty="0" smtClean="0"/>
              <a:t>2011. gada 7.- 8. aprīlis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Atzinības rakstus izcīnījuši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11. klašu grupā</a:t>
            </a:r>
          </a:p>
          <a:p>
            <a:pPr lvl="1"/>
            <a:r>
              <a:rPr lang="lv-LV" dirty="0" smtClean="0"/>
              <a:t>Sergej</a:t>
            </a:r>
            <a:r>
              <a:rPr lang="en-US" dirty="0" smtClean="0"/>
              <a:t>s</a:t>
            </a:r>
            <a:r>
              <a:rPr lang="lv-LV" dirty="0" smtClean="0"/>
              <a:t> </a:t>
            </a:r>
            <a:r>
              <a:rPr lang="lv-LV" dirty="0" err="1" smtClean="0"/>
              <a:t>Ivanovs</a:t>
            </a:r>
            <a:r>
              <a:rPr lang="lv-LV" dirty="0" smtClean="0"/>
              <a:t> (Rīgas Zolitūdes ģimnāzija)</a:t>
            </a:r>
          </a:p>
          <a:p>
            <a:pPr lvl="1"/>
            <a:r>
              <a:rPr lang="lv-LV" dirty="0" smtClean="0"/>
              <a:t>Kristap</a:t>
            </a:r>
            <a:r>
              <a:rPr lang="en-US" dirty="0" smtClean="0"/>
              <a:t>s</a:t>
            </a:r>
            <a:r>
              <a:rPr lang="lv-LV" dirty="0" smtClean="0"/>
              <a:t> </a:t>
            </a:r>
            <a:r>
              <a:rPr lang="lv-LV" dirty="0" err="1" smtClean="0"/>
              <a:t>Briška</a:t>
            </a:r>
            <a:r>
              <a:rPr lang="lv-LV" dirty="0" smtClean="0"/>
              <a:t> (Rīgas Valsts 1.ģimnāzija)</a:t>
            </a:r>
          </a:p>
          <a:p>
            <a:pPr lvl="1"/>
            <a:r>
              <a:rPr lang="lv-LV" dirty="0" smtClean="0"/>
              <a:t>Edgars </a:t>
            </a:r>
            <a:r>
              <a:rPr lang="lv-LV" dirty="0" err="1" smtClean="0"/>
              <a:t>Nemše</a:t>
            </a:r>
            <a:r>
              <a:rPr lang="lv-LV" dirty="0" smtClean="0"/>
              <a:t> (Rīgas Valsts 1. ģimnāzija)</a:t>
            </a:r>
          </a:p>
          <a:p>
            <a:endParaRPr lang="lv-LV" dirty="0" smtClean="0"/>
          </a:p>
          <a:p>
            <a:r>
              <a:rPr lang="lv-LV" dirty="0" smtClean="0"/>
              <a:t>12. klašu grupā</a:t>
            </a:r>
          </a:p>
          <a:p>
            <a:pPr lvl="1"/>
            <a:r>
              <a:rPr lang="lv-LV" dirty="0" err="1" smtClean="0"/>
              <a:t>Renata</a:t>
            </a:r>
            <a:r>
              <a:rPr lang="lv-LV" dirty="0" smtClean="0"/>
              <a:t> </a:t>
            </a:r>
            <a:r>
              <a:rPr lang="lv-LV" dirty="0" err="1" smtClean="0"/>
              <a:t>Panasjuka</a:t>
            </a:r>
            <a:r>
              <a:rPr lang="en-US" dirty="0" smtClean="0"/>
              <a:t> </a:t>
            </a:r>
            <a:r>
              <a:rPr lang="lv-LV" dirty="0" smtClean="0"/>
              <a:t>(Daugavpils 10. vidusskola)</a:t>
            </a:r>
          </a:p>
          <a:p>
            <a:pPr lvl="1"/>
            <a:r>
              <a:rPr lang="lv-LV" dirty="0" smtClean="0"/>
              <a:t>Jānis </a:t>
            </a:r>
            <a:r>
              <a:rPr lang="lv-LV" dirty="0" err="1" smtClean="0"/>
              <a:t>Erdmanis</a:t>
            </a:r>
            <a:r>
              <a:rPr lang="en-US" dirty="0" smtClean="0"/>
              <a:t> </a:t>
            </a:r>
            <a:r>
              <a:rPr lang="lv-LV" dirty="0" smtClean="0"/>
              <a:t>(Valmieras Valsts ģimnāzija)</a:t>
            </a:r>
          </a:p>
          <a:p>
            <a:pPr lvl="1"/>
            <a:r>
              <a:rPr lang="lv-LV" dirty="0" smtClean="0"/>
              <a:t>Matīss Stunda (Rīgas 64. vidusskola)</a:t>
            </a:r>
          </a:p>
          <a:p>
            <a:pPr lvl="1"/>
            <a:r>
              <a:rPr lang="lv-LV" dirty="0" smtClean="0"/>
              <a:t>Mārtiņš Stepiņš</a:t>
            </a:r>
            <a:r>
              <a:rPr lang="en-US" dirty="0" smtClean="0"/>
              <a:t> </a:t>
            </a:r>
            <a:r>
              <a:rPr lang="lv-LV" dirty="0" smtClean="0"/>
              <a:t>(Rīgas Valsts 1. ģimnāzija)</a:t>
            </a:r>
          </a:p>
          <a:p>
            <a:pPr lvl="1"/>
            <a:r>
              <a:rPr lang="lv-LV" dirty="0" smtClean="0"/>
              <a:t>Artūrs Bundulis (Rīgas Valsts 1. ģimnāzija)</a:t>
            </a:r>
          </a:p>
          <a:p>
            <a:pPr lvl="1"/>
            <a:endParaRPr lang="lv-LV" dirty="0" smtClean="0"/>
          </a:p>
          <a:p>
            <a:pPr lvl="1"/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IiI. VietAs GODALGAS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9. klašu grupā</a:t>
            </a:r>
          </a:p>
          <a:p>
            <a:pPr lvl="1"/>
            <a:r>
              <a:rPr lang="lv-LV" dirty="0" smtClean="0"/>
              <a:t>Katrīna Daila </a:t>
            </a:r>
            <a:r>
              <a:rPr lang="lv-LV" dirty="0" err="1" smtClean="0"/>
              <a:t>Neiburga</a:t>
            </a:r>
            <a:r>
              <a:rPr lang="lv-LV" dirty="0" smtClean="0"/>
              <a:t> (</a:t>
            </a:r>
            <a:r>
              <a:rPr lang="en-GB" dirty="0" smtClean="0"/>
              <a:t>Ogres 1</a:t>
            </a:r>
            <a:r>
              <a:rPr lang="en-US" dirty="0" smtClean="0"/>
              <a:t>. </a:t>
            </a:r>
            <a:r>
              <a:rPr lang="en-US" dirty="0" err="1" smtClean="0"/>
              <a:t>vidusskola</a:t>
            </a:r>
            <a:r>
              <a:rPr lang="lv-LV" dirty="0" smtClean="0"/>
              <a:t>)</a:t>
            </a:r>
          </a:p>
          <a:p>
            <a:pPr lvl="1"/>
            <a:r>
              <a:rPr lang="en-US" dirty="0" smtClean="0"/>
              <a:t>Art</a:t>
            </a:r>
            <a:r>
              <a:rPr lang="lv-LV" dirty="0" err="1" smtClean="0"/>
              <a:t>ūrs</a:t>
            </a:r>
            <a:r>
              <a:rPr lang="lv-LV" dirty="0" smtClean="0"/>
              <a:t> Bērziņš (Valmieras </a:t>
            </a:r>
            <a:r>
              <a:rPr lang="lv-LV" dirty="0" err="1" smtClean="0"/>
              <a:t>Pārgaujas</a:t>
            </a:r>
            <a:r>
              <a:rPr lang="lv-LV" dirty="0" smtClean="0"/>
              <a:t> ģimnāzija)</a:t>
            </a:r>
          </a:p>
          <a:p>
            <a:endParaRPr lang="lv-LV" dirty="0" smtClean="0"/>
          </a:p>
          <a:p>
            <a:r>
              <a:rPr lang="lv-LV" dirty="0" smtClean="0"/>
              <a:t>10. klašu grupā</a:t>
            </a:r>
          </a:p>
          <a:p>
            <a:pPr lvl="1"/>
            <a:r>
              <a:rPr lang="lv-LV" dirty="0" smtClean="0"/>
              <a:t>Artūrs </a:t>
            </a:r>
            <a:r>
              <a:rPr lang="lv-LV" dirty="0" err="1" smtClean="0"/>
              <a:t>Krast</a:t>
            </a:r>
            <a:r>
              <a:rPr lang="en-US" dirty="0" smtClean="0"/>
              <a:t>s </a:t>
            </a:r>
            <a:r>
              <a:rPr lang="lv-LV" dirty="0" smtClean="0"/>
              <a:t>(Rīgas Valsts 1. ģimnāzija)</a:t>
            </a:r>
          </a:p>
          <a:p>
            <a:pPr lvl="1"/>
            <a:r>
              <a:rPr lang="lv-LV" dirty="0" smtClean="0"/>
              <a:t>Tomass </a:t>
            </a:r>
            <a:r>
              <a:rPr lang="lv-LV" dirty="0" err="1" smtClean="0"/>
              <a:t>Brazovskis</a:t>
            </a:r>
            <a:r>
              <a:rPr lang="lv-LV" dirty="0" smtClean="0"/>
              <a:t> (Rīgas Valsts 1. ģimnāzija)</a:t>
            </a:r>
          </a:p>
          <a:p>
            <a:pPr lvl="1"/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III. VietAs GODALGAS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11. klašu grupā</a:t>
            </a:r>
          </a:p>
          <a:p>
            <a:pPr lvl="1"/>
            <a:r>
              <a:rPr lang="lv-LV" dirty="0" smtClean="0"/>
              <a:t>Rūdolfs Rumba (</a:t>
            </a:r>
            <a:r>
              <a:rPr lang="en-US" dirty="0" err="1" smtClean="0"/>
              <a:t>Rīgas</a:t>
            </a:r>
            <a:r>
              <a:rPr lang="en-US" dirty="0" smtClean="0"/>
              <a:t> </a:t>
            </a:r>
            <a:r>
              <a:rPr lang="lv-LV" dirty="0" smtClean="0"/>
              <a:t>Valsts 1</a:t>
            </a:r>
            <a:r>
              <a:rPr lang="en-US" dirty="0" smtClean="0"/>
              <a:t>. </a:t>
            </a:r>
            <a:r>
              <a:rPr lang="lv-LV" dirty="0" smtClean="0"/>
              <a:t>ģimnāzija)</a:t>
            </a:r>
          </a:p>
          <a:p>
            <a:pPr>
              <a:buNone/>
            </a:pPr>
            <a:endParaRPr lang="lv-LV" dirty="0" smtClean="0"/>
          </a:p>
          <a:p>
            <a:r>
              <a:rPr lang="lv-LV" dirty="0" smtClean="0"/>
              <a:t>12. klašu grupā</a:t>
            </a:r>
          </a:p>
          <a:p>
            <a:pPr lvl="1"/>
            <a:r>
              <a:rPr lang="lv-LV" dirty="0" smtClean="0"/>
              <a:t>Agnese </a:t>
            </a:r>
            <a:r>
              <a:rPr lang="lv-LV" dirty="0" err="1" smtClean="0"/>
              <a:t>Lagzda</a:t>
            </a:r>
            <a:r>
              <a:rPr lang="en-US" dirty="0" smtClean="0"/>
              <a:t> </a:t>
            </a:r>
            <a:r>
              <a:rPr lang="lv-LV" dirty="0" smtClean="0"/>
              <a:t>(</a:t>
            </a:r>
            <a:r>
              <a:rPr lang="en-US" dirty="0" err="1" smtClean="0"/>
              <a:t>Rīgas</a:t>
            </a:r>
            <a:r>
              <a:rPr lang="en-US" dirty="0" smtClean="0"/>
              <a:t> </a:t>
            </a:r>
            <a:r>
              <a:rPr lang="lv-LV" dirty="0" smtClean="0"/>
              <a:t>Valsts 1. ģimnāzija)</a:t>
            </a:r>
          </a:p>
          <a:p>
            <a:pPr lvl="1"/>
            <a:r>
              <a:rPr lang="lv-LV" dirty="0" smtClean="0"/>
              <a:t>Eduards Slava</a:t>
            </a:r>
            <a:r>
              <a:rPr lang="en-US" dirty="0" smtClean="0"/>
              <a:t> </a:t>
            </a:r>
            <a:r>
              <a:rPr lang="lv-LV" dirty="0" smtClean="0"/>
              <a:t>(Rīgas Valsts 1. ģimnāzija)</a:t>
            </a:r>
          </a:p>
          <a:p>
            <a:pPr lvl="1"/>
            <a:r>
              <a:rPr lang="lv-LV" dirty="0" smtClean="0"/>
              <a:t>Matīs</a:t>
            </a:r>
            <a:r>
              <a:rPr lang="en-US" dirty="0" smtClean="0"/>
              <a:t>s L</a:t>
            </a:r>
            <a:r>
              <a:rPr lang="lv-LV" dirty="0" err="1" smtClean="0"/>
              <a:t>ācis</a:t>
            </a:r>
            <a:r>
              <a:rPr lang="lv-LV" dirty="0" smtClean="0"/>
              <a:t> (Draudzīgā Aicinājuma Cēsu Valsts ģimnāzija)</a:t>
            </a:r>
          </a:p>
          <a:p>
            <a:pPr lvl="1"/>
            <a:r>
              <a:rPr lang="lv-LV" dirty="0" smtClean="0"/>
              <a:t>Arnis </a:t>
            </a:r>
            <a:r>
              <a:rPr lang="lv-LV" dirty="0" err="1" smtClean="0"/>
              <a:t>Katkevičs</a:t>
            </a:r>
            <a:r>
              <a:rPr lang="lv-LV" dirty="0" smtClean="0"/>
              <a:t> (Rīgas Valsts 1. ģimnāzija)</a:t>
            </a:r>
          </a:p>
          <a:p>
            <a:pPr lvl="1"/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II. VietAs GODALGAS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9. klašu grupā</a:t>
            </a:r>
          </a:p>
          <a:p>
            <a:pPr lvl="1"/>
            <a:r>
              <a:rPr lang="lv-LV" dirty="0" smtClean="0"/>
              <a:t>Sergejs </a:t>
            </a:r>
            <a:r>
              <a:rPr lang="lv-LV" dirty="0" err="1" smtClean="0"/>
              <a:t>Blakunovs</a:t>
            </a:r>
            <a:r>
              <a:rPr lang="lv-LV" dirty="0" smtClean="0"/>
              <a:t> (Daugavpils Krievu vsk. - licejs)</a:t>
            </a:r>
          </a:p>
          <a:p>
            <a:pPr lvl="1"/>
            <a:r>
              <a:rPr lang="lv-LV" dirty="0" smtClean="0"/>
              <a:t>Elīna </a:t>
            </a:r>
            <a:r>
              <a:rPr lang="lv-LV" dirty="0" err="1" smtClean="0"/>
              <a:t>Pavlovska</a:t>
            </a:r>
            <a:r>
              <a:rPr lang="lv-LV" dirty="0" smtClean="0"/>
              <a:t> (Rīgas Valsts 1. ģimnāzija)</a:t>
            </a:r>
          </a:p>
          <a:p>
            <a:pPr lvl="1"/>
            <a:r>
              <a:rPr lang="lv-LV" dirty="0" smtClean="0"/>
              <a:t>Roberts </a:t>
            </a:r>
            <a:r>
              <a:rPr lang="lv-LV" dirty="0" err="1" smtClean="0"/>
              <a:t>Slišāns</a:t>
            </a:r>
            <a:r>
              <a:rPr lang="lv-LV" dirty="0" smtClean="0"/>
              <a:t> (Rīgas Valsts 1. ģimnāzija)</a:t>
            </a:r>
          </a:p>
          <a:p>
            <a:pPr lvl="1"/>
            <a:endParaRPr lang="lv-LV" dirty="0" smtClean="0"/>
          </a:p>
          <a:p>
            <a:r>
              <a:rPr lang="lv-LV" dirty="0" smtClean="0"/>
              <a:t>10. klašu grupā</a:t>
            </a:r>
          </a:p>
          <a:p>
            <a:pPr lvl="1"/>
            <a:r>
              <a:rPr lang="lv-LV" dirty="0" err="1" smtClean="0"/>
              <a:t>Georgijs</a:t>
            </a:r>
            <a:r>
              <a:rPr lang="lv-LV" dirty="0" smtClean="0"/>
              <a:t> </a:t>
            </a:r>
            <a:r>
              <a:rPr lang="lv-LV" dirty="0" err="1" smtClean="0"/>
              <a:t>Skorodumovs</a:t>
            </a:r>
            <a:r>
              <a:rPr lang="lv-LV" dirty="0" smtClean="0"/>
              <a:t> (Rīgas 40. vidusskola)</a:t>
            </a:r>
          </a:p>
          <a:p>
            <a:pPr lvl="1"/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II. VietAs GODALGAS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11. klašu grupā</a:t>
            </a:r>
          </a:p>
          <a:p>
            <a:pPr lvl="1"/>
            <a:r>
              <a:rPr lang="lv-LV" dirty="0" smtClean="0"/>
              <a:t>Andrejs </a:t>
            </a:r>
            <a:r>
              <a:rPr lang="lv-LV" dirty="0" err="1" smtClean="0"/>
              <a:t>Kuzņecovs</a:t>
            </a:r>
            <a:r>
              <a:rPr lang="lv-LV" dirty="0" smtClean="0"/>
              <a:t> (Rīgas Valsts 1.ģimnāzija)</a:t>
            </a:r>
          </a:p>
          <a:p>
            <a:pPr lvl="1"/>
            <a:r>
              <a:rPr lang="lv-LV" dirty="0" smtClean="0"/>
              <a:t>Edžus </a:t>
            </a:r>
            <a:r>
              <a:rPr lang="lv-LV" dirty="0" err="1" smtClean="0"/>
              <a:t>Urtāns</a:t>
            </a:r>
            <a:r>
              <a:rPr lang="lv-LV" dirty="0" smtClean="0"/>
              <a:t> (Jēkabpils Valsts ģimnāzija)</a:t>
            </a:r>
          </a:p>
          <a:p>
            <a:pPr lvl="1"/>
            <a:r>
              <a:rPr lang="lv-LV" dirty="0" smtClean="0"/>
              <a:t>Kalvis Kalniņš (Liepājas Valsts 1. ģimnāzija)</a:t>
            </a:r>
          </a:p>
          <a:p>
            <a:pPr lvl="1"/>
            <a:endParaRPr lang="lv-LV" dirty="0" smtClean="0"/>
          </a:p>
          <a:p>
            <a:r>
              <a:rPr lang="lv-LV" dirty="0" smtClean="0"/>
              <a:t>12. klašu grupā</a:t>
            </a:r>
          </a:p>
          <a:p>
            <a:pPr lvl="1"/>
            <a:r>
              <a:rPr lang="lv-LV" dirty="0" smtClean="0"/>
              <a:t>Sergejs </a:t>
            </a:r>
            <a:r>
              <a:rPr lang="lv-LV" dirty="0" err="1" smtClean="0"/>
              <a:t>Lukanihins</a:t>
            </a:r>
            <a:r>
              <a:rPr lang="lv-LV" dirty="0" smtClean="0"/>
              <a:t> (Rīgas Klasiskā ģimnāzija)</a:t>
            </a:r>
          </a:p>
          <a:p>
            <a:pPr lvl="1"/>
            <a:r>
              <a:rPr lang="lv-LV" dirty="0" err="1" smtClean="0"/>
              <a:t>Vadims</a:t>
            </a:r>
            <a:r>
              <a:rPr lang="lv-LV" dirty="0" smtClean="0"/>
              <a:t> </a:t>
            </a:r>
            <a:r>
              <a:rPr lang="lv-LV" dirty="0" err="1" smtClean="0"/>
              <a:t>Kirillovs</a:t>
            </a:r>
            <a:r>
              <a:rPr lang="lv-LV" dirty="0" smtClean="0"/>
              <a:t> (</a:t>
            </a:r>
            <a:r>
              <a:rPr lang="en-US" dirty="0" err="1" smtClean="0"/>
              <a:t>Rīgas</a:t>
            </a:r>
            <a:r>
              <a:rPr lang="en-US" dirty="0" smtClean="0"/>
              <a:t> </a:t>
            </a:r>
            <a:r>
              <a:rPr lang="lv-LV" dirty="0" smtClean="0"/>
              <a:t>Valsts 1. ģimnāzija)</a:t>
            </a:r>
          </a:p>
          <a:p>
            <a:pPr lvl="1"/>
            <a:r>
              <a:rPr lang="lv-LV" dirty="0" smtClean="0"/>
              <a:t>Kārlis </a:t>
            </a:r>
            <a:r>
              <a:rPr lang="lv-LV" dirty="0" err="1" smtClean="0"/>
              <a:t>Seņko</a:t>
            </a:r>
            <a:r>
              <a:rPr lang="lv-LV" dirty="0" smtClean="0"/>
              <a:t> (Dobeles Valsts ģimnāzija)</a:t>
            </a:r>
          </a:p>
          <a:p>
            <a:pPr lvl="1"/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357570"/>
            <a:ext cx="6072230" cy="1143000"/>
          </a:xfrm>
        </p:spPr>
        <p:txBody>
          <a:bodyPr>
            <a:noAutofit/>
          </a:bodyPr>
          <a:lstStyle/>
          <a:p>
            <a:pPr algn="ctr"/>
            <a:r>
              <a:rPr lang="lv-LV" sz="8800" dirty="0" smtClean="0"/>
              <a:t>I. VietAs GODALGAS</a:t>
            </a:r>
            <a:endParaRPr lang="en-US" sz="8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I. </a:t>
            </a:r>
            <a:r>
              <a:rPr lang="lv-LV" smtClean="0"/>
              <a:t>VietAs GODALGAS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285992"/>
            <a:ext cx="63579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Luka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lv-LV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Ivanovskis</a:t>
            </a:r>
            <a:endParaRPr lang="lv-LV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lv-LV" sz="3200" dirty="0"/>
              <a:t>(</a:t>
            </a:r>
            <a:r>
              <a:rPr lang="lv-LV" sz="3200" dirty="0" smtClean="0"/>
              <a:t>Rīgas Zolitūdes ģimnāzijas 9. kl.)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I. VietAs GODALGAS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63579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Georgijs</a:t>
            </a:r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lv-LV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Treņins</a:t>
            </a:r>
            <a:endParaRPr lang="lv-LV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lv-LV" sz="3200" dirty="0" smtClean="0"/>
              <a:t>(Rīgas 95. vidusskola 10. kl.)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I. VietAs GODALGAS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135209"/>
            <a:ext cx="63579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Kristaps Znotiņš </a:t>
            </a:r>
            <a:r>
              <a:rPr lang="lv-LV" sz="3200" dirty="0" smtClean="0"/>
              <a:t>(Preiļu Valsts ģimnāzija 11. kl.)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I. VietAs GODALGAS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68825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Sergejs </a:t>
            </a:r>
            <a:r>
              <a:rPr lang="lv-LV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Seredenko</a:t>
            </a:r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lv-LV" sz="3200" dirty="0" smtClean="0"/>
              <a:t>(Rīgas 40. vidusskola 12. kl.)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573016"/>
            <a:ext cx="68825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Reinis Vītols </a:t>
            </a:r>
          </a:p>
          <a:p>
            <a:r>
              <a:rPr lang="lv-LV" sz="3200" dirty="0" smtClean="0"/>
              <a:t>(Rīgas Valsts 1. ģimnāzija 12. kl.)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/>
              <a:t>61. olimpiāde skaitļos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99350" cy="4846638"/>
          </a:xfrm>
        </p:spPr>
        <p:txBody>
          <a:bodyPr/>
          <a:lstStyle/>
          <a:p>
            <a:r>
              <a:rPr lang="lv-LV" dirty="0" smtClean="0"/>
              <a:t>Uzdevumi, atrsinājumi , bildes u.c. mājas lapā</a:t>
            </a:r>
          </a:p>
          <a:p>
            <a:pPr lvl="1"/>
            <a:r>
              <a:rPr lang="en-US" dirty="0" smtClean="0"/>
              <a:t>http://skolas.lu.lv/mfu/</a:t>
            </a:r>
            <a:r>
              <a:rPr lang="lv-LV" dirty="0" smtClean="0"/>
              <a:t>		</a:t>
            </a:r>
            <a:endParaRPr lang="en-US" dirty="0" smtClean="0"/>
          </a:p>
          <a:p>
            <a:pPr>
              <a:buNone/>
            </a:pPr>
            <a:endParaRPr lang="lv-LV" dirty="0" smtClean="0"/>
          </a:p>
          <a:p>
            <a:r>
              <a:rPr lang="lv-LV" dirty="0" smtClean="0"/>
              <a:t>Noslēguma posma dalībnieku skaits:</a:t>
            </a:r>
          </a:p>
          <a:p>
            <a:pPr lvl="1"/>
            <a:r>
              <a:rPr lang="lv-LV" dirty="0" smtClean="0"/>
              <a:t>uzaicināti – 100, piedalījušies – 99</a:t>
            </a:r>
            <a:br>
              <a:rPr lang="lv-LV" dirty="0" smtClean="0"/>
            </a:br>
            <a:endParaRPr lang="lv-LV" dirty="0" smtClean="0"/>
          </a:p>
          <a:p>
            <a:r>
              <a:rPr lang="lv-LV" dirty="0" smtClean="0"/>
              <a:t>Maksimālais punktu skaits no 50 iespējamiem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4869160"/>
          <a:ext cx="6357937" cy="1428750"/>
        </p:xfrm>
        <a:graphic>
          <a:graphicData uri="http://schemas.openxmlformats.org/drawingml/2006/table">
            <a:tbl>
              <a:tblPr/>
              <a:tblGrid>
                <a:gridCol w="1589087"/>
                <a:gridCol w="1589088"/>
                <a:gridCol w="1590675"/>
                <a:gridCol w="1589087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9. klase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10. klase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11. klase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12. klase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7521_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333" y="0"/>
            <a:ext cx="9694333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728" y="3000372"/>
            <a:ext cx="61826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Paldies!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lv-LV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Punkti: 9. klase</a:t>
            </a:r>
            <a:endParaRPr lang="en-US" cap="none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8533" name="Group 101"/>
          <p:cNvGraphicFramePr>
            <a:graphicFrameLocks noGrp="1"/>
          </p:cNvGraphicFramePr>
          <p:nvPr/>
        </p:nvGraphicFramePr>
        <p:xfrm>
          <a:off x="179388" y="1628775"/>
          <a:ext cx="7777162" cy="4381500"/>
        </p:xfrm>
        <a:graphic>
          <a:graphicData uri="http://schemas.openxmlformats.org/drawingml/2006/table">
            <a:tbl>
              <a:tblPr/>
              <a:tblGrid>
                <a:gridCol w="2114550"/>
                <a:gridCol w="1197942"/>
                <a:gridCol w="1152128"/>
                <a:gridCol w="3312542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Uzdevums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Vid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Maks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Pamatautors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Maģiskais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pirksts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Gumijas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stiepšana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Graf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ēns-9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Ģirts Barinovs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Spudzīte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Andris Muižnieks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Dzīvsudrabs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Dmitrijs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 Bo</a:t>
                      </a: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čarovs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lv-LV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Punkti: 10. klase</a:t>
            </a:r>
            <a:endParaRPr lang="en-US" cap="none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179388" y="1628775"/>
          <a:ext cx="7272932" cy="4283075"/>
        </p:xfrm>
        <a:graphic>
          <a:graphicData uri="http://schemas.openxmlformats.org/drawingml/2006/table">
            <a:tbl>
              <a:tblPr/>
              <a:tblGrid>
                <a:gridCol w="2646697"/>
                <a:gridCol w="955831"/>
                <a:gridCol w="1025747"/>
                <a:gridCol w="2644657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Uzdevums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Vid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Maks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Pamatautors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Jocīgais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ritenis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Dīvainā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atspere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Matracis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Sandris Lācis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Spuldzīte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Andris Muižnieks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Tanks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Sandris Lācis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lv-LV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Punkti: 11. klase</a:t>
            </a:r>
            <a:endParaRPr lang="en-US" cap="none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179388" y="1628775"/>
          <a:ext cx="7416948" cy="4490085"/>
        </p:xfrm>
        <a:graphic>
          <a:graphicData uri="http://schemas.openxmlformats.org/drawingml/2006/table">
            <a:tbl>
              <a:tblPr/>
              <a:tblGrid>
                <a:gridCol w="2699106"/>
                <a:gridCol w="974758"/>
                <a:gridCol w="1236482"/>
                <a:gridCol w="2506602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Uzdevums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Vid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Maks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Pamatautors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Satriecošais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eksperiments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oslēpumainās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kapacitātes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Grafēns-11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Ģ</a:t>
                      </a: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irts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Barinovs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Tvaika mašīna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</a:t>
                      </a: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ndris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Muižnieks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Elastīgais kapacitators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</a:t>
                      </a: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ndrejs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Sabanskis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lv-LV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Punkti: 12. klase</a:t>
            </a:r>
            <a:endParaRPr lang="en-US" cap="none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179388" y="1628775"/>
          <a:ext cx="7272932" cy="4381500"/>
        </p:xfrm>
        <a:graphic>
          <a:graphicData uri="http://schemas.openxmlformats.org/drawingml/2006/table">
            <a:tbl>
              <a:tblPr/>
              <a:tblGrid>
                <a:gridCol w="2646697"/>
                <a:gridCol w="955831"/>
                <a:gridCol w="1212473"/>
                <a:gridCol w="2457931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Uzdevums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Vid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Maks</a:t>
                      </a: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Pamatautors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Satriecošais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eksperiments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Viena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šķīduma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divi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blīvumi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Pauls Paulins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Grafēns-11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Ģ</a:t>
                      </a: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irts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Barinovs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Fotoelements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B13F9A"/>
                        </a:buClr>
                        <a:buSzPct val="73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ndris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Muižnieks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lv-LV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LC kontūrs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B13F9A"/>
                        </a:buClr>
                        <a:buSzPct val="73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ndris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Muižnieks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lava\Desktop\Show\DSC_7507_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0333" y="0"/>
            <a:ext cx="96943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lv-LV" sz="6000" dirty="0" smtClean="0"/>
              <a:t>Olimpiādes laureāti</a:t>
            </a:r>
            <a:endParaRPr lang="en-US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Atzinības rakstus izcīnījuši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>
            <a:normAutofit/>
          </a:bodyPr>
          <a:lstStyle/>
          <a:p>
            <a:r>
              <a:rPr lang="lv-LV" dirty="0" smtClean="0"/>
              <a:t>9. klašu grupā</a:t>
            </a:r>
          </a:p>
          <a:p>
            <a:pPr lvl="1"/>
            <a:r>
              <a:rPr lang="lv-LV" dirty="0" smtClean="0"/>
              <a:t>Valt</a:t>
            </a:r>
            <a:r>
              <a:rPr lang="en-US" dirty="0" smtClean="0"/>
              <a:t>s</a:t>
            </a:r>
            <a:r>
              <a:rPr lang="lv-LV" dirty="0" smtClean="0"/>
              <a:t> </a:t>
            </a:r>
            <a:r>
              <a:rPr lang="lv-LV" dirty="0" err="1" smtClean="0"/>
              <a:t>Štolcers</a:t>
            </a:r>
            <a:r>
              <a:rPr lang="en-US" dirty="0" smtClean="0"/>
              <a:t> </a:t>
            </a:r>
            <a:r>
              <a:rPr lang="lv-LV" dirty="0" smtClean="0"/>
              <a:t>(Līvānu</a:t>
            </a:r>
            <a:r>
              <a:rPr lang="en-US" dirty="0" smtClean="0"/>
              <a:t> </a:t>
            </a:r>
            <a:r>
              <a:rPr lang="lv-LV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vidusskola</a:t>
            </a:r>
            <a:r>
              <a:rPr lang="lv-LV" dirty="0" smtClean="0"/>
              <a:t>)</a:t>
            </a:r>
          </a:p>
          <a:p>
            <a:pPr lvl="1"/>
            <a:r>
              <a:rPr lang="lv-LV" dirty="0" smtClean="0"/>
              <a:t>Armands Strīķis (Rīgas Angļu ģimnāzija)</a:t>
            </a:r>
          </a:p>
          <a:p>
            <a:pPr lvl="1"/>
            <a:r>
              <a:rPr lang="lv-LV" dirty="0" smtClean="0"/>
              <a:t>Ādams Muzikants (Rīgas Valsts 1. ģimnāzija)</a:t>
            </a:r>
          </a:p>
          <a:p>
            <a:pPr lvl="1"/>
            <a:r>
              <a:rPr lang="lv-LV" dirty="0" err="1" smtClean="0"/>
              <a:t>Iļja</a:t>
            </a:r>
            <a:r>
              <a:rPr lang="lv-LV" dirty="0" smtClean="0"/>
              <a:t> </a:t>
            </a:r>
            <a:r>
              <a:rPr lang="lv-LV" dirty="0" err="1" smtClean="0"/>
              <a:t>Dorošenko</a:t>
            </a:r>
            <a:r>
              <a:rPr lang="lv-LV" dirty="0" smtClean="0"/>
              <a:t> (</a:t>
            </a:r>
            <a:r>
              <a:rPr lang="lv-LV" dirty="0" err="1" smtClean="0"/>
              <a:t>Puškina</a:t>
            </a:r>
            <a:r>
              <a:rPr lang="lv-LV" dirty="0" smtClean="0"/>
              <a:t> licejs)</a:t>
            </a:r>
          </a:p>
          <a:p>
            <a:r>
              <a:rPr lang="lv-LV" dirty="0" smtClean="0"/>
              <a:t>10. klašu grupā</a:t>
            </a:r>
          </a:p>
          <a:p>
            <a:pPr lvl="1"/>
            <a:r>
              <a:rPr lang="lv-LV" dirty="0" smtClean="0"/>
              <a:t>Jānis </a:t>
            </a:r>
            <a:r>
              <a:rPr lang="lv-LV" dirty="0" err="1" smtClean="0"/>
              <a:t>Tjarve</a:t>
            </a:r>
            <a:r>
              <a:rPr lang="lv-LV" dirty="0" smtClean="0"/>
              <a:t> (Rīgas Valsts 1. ģimnāzija)</a:t>
            </a:r>
          </a:p>
          <a:p>
            <a:pPr lvl="1"/>
            <a:r>
              <a:rPr lang="lv-LV" dirty="0" smtClean="0"/>
              <a:t>Ēriks Klētnieks (Rīgas Franču licejs)</a:t>
            </a:r>
          </a:p>
          <a:p>
            <a:pPr lvl="1"/>
            <a:r>
              <a:rPr lang="lv-LV" dirty="0" smtClean="0"/>
              <a:t>Valentīns </a:t>
            </a:r>
            <a:r>
              <a:rPr lang="lv-LV" dirty="0" err="1" smtClean="0"/>
              <a:t>Lavrinovičs</a:t>
            </a:r>
            <a:r>
              <a:rPr lang="lv-LV" dirty="0" smtClean="0"/>
              <a:t> (</a:t>
            </a:r>
            <a:r>
              <a:rPr lang="en-US" dirty="0" smtClean="0"/>
              <a:t>Daugavpils </a:t>
            </a:r>
            <a:r>
              <a:rPr lang="en-US" dirty="0" err="1" smtClean="0"/>
              <a:t>Krievu</a:t>
            </a:r>
            <a:r>
              <a:rPr lang="en-US" dirty="0" smtClean="0"/>
              <a:t> </a:t>
            </a:r>
            <a:r>
              <a:rPr lang="lv-LV" dirty="0" smtClean="0"/>
              <a:t>vsk. - licejs)</a:t>
            </a:r>
          </a:p>
          <a:p>
            <a:pPr lvl="1"/>
            <a:r>
              <a:rPr lang="lv-LV" dirty="0" err="1" smtClean="0"/>
              <a:t>Ņikita</a:t>
            </a:r>
            <a:r>
              <a:rPr lang="lv-LV" dirty="0" smtClean="0"/>
              <a:t> </a:t>
            </a:r>
            <a:r>
              <a:rPr lang="lv-LV" dirty="0" err="1" smtClean="0"/>
              <a:t>Kondrahins</a:t>
            </a:r>
            <a:r>
              <a:rPr lang="lv-LV" dirty="0" smtClean="0"/>
              <a:t> (Vangažu</a:t>
            </a:r>
            <a:r>
              <a:rPr lang="en-US" dirty="0" smtClean="0"/>
              <a:t> </a:t>
            </a:r>
            <a:r>
              <a:rPr lang="en-US" dirty="0" err="1" smtClean="0"/>
              <a:t>vidusskola</a:t>
            </a:r>
            <a:r>
              <a:rPr lang="lv-LV" dirty="0" smtClean="0"/>
              <a:t>)</a:t>
            </a:r>
          </a:p>
          <a:p>
            <a:pPr lvl="1"/>
            <a:r>
              <a:rPr lang="lv-LV" dirty="0" err="1" smtClean="0"/>
              <a:t>Germans</a:t>
            </a:r>
            <a:r>
              <a:rPr lang="lv-LV" dirty="0" smtClean="0"/>
              <a:t> </a:t>
            </a:r>
            <a:r>
              <a:rPr lang="lv-LV" dirty="0" err="1" smtClean="0"/>
              <a:t>Rimarevs</a:t>
            </a:r>
            <a:r>
              <a:rPr lang="lv-LV" dirty="0" smtClean="0"/>
              <a:t> (Rīgas 10. vidusskola)</a:t>
            </a:r>
          </a:p>
          <a:p>
            <a:pPr lvl="1"/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306</TotalTime>
  <Words>665</Words>
  <Application>Microsoft Office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61. Skolēnu fizikas olimpiāde</vt:lpstr>
      <vt:lpstr>61. olimpiāde skaitļos</vt:lpstr>
      <vt:lpstr>Punkti: 9. klase</vt:lpstr>
      <vt:lpstr>Punkti: 10. klase</vt:lpstr>
      <vt:lpstr>Punkti: 11. klase</vt:lpstr>
      <vt:lpstr>Punkti: 12. klase</vt:lpstr>
      <vt:lpstr>Slide 7</vt:lpstr>
      <vt:lpstr>Olimpiādes laureāti</vt:lpstr>
      <vt:lpstr>Atzinības rakstus izcīnījuši</vt:lpstr>
      <vt:lpstr>Atzinības rakstus izcīnījuši</vt:lpstr>
      <vt:lpstr>IiI. VietAs GODALGAS</vt:lpstr>
      <vt:lpstr>III. VietAs GODALGAS</vt:lpstr>
      <vt:lpstr>II. VietAs GODALGAS</vt:lpstr>
      <vt:lpstr>II. VietAs GODALGAS</vt:lpstr>
      <vt:lpstr>I. VietAs GODALGAS</vt:lpstr>
      <vt:lpstr>I. VietAs GODALGAS</vt:lpstr>
      <vt:lpstr>I. VietAs GODALGAS</vt:lpstr>
      <vt:lpstr>I. VietAs GODALGAS</vt:lpstr>
      <vt:lpstr>I. VietAs GODALGAS</vt:lpstr>
      <vt:lpstr>Slide 20</vt:lpstr>
    </vt:vector>
  </TitlesOfParts>
  <Company>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60. Skolēnu fizikas olimpiāde</dc:title>
  <dc:subject>laureāti</dc:subject>
  <dc:creator>V. Kaščejevs</dc:creator>
  <cp:keywords>laureāti, balvas, uzvarētāji</cp:keywords>
  <cp:lastModifiedBy>Slava</cp:lastModifiedBy>
  <cp:revision>47</cp:revision>
  <dcterms:created xsi:type="dcterms:W3CDTF">2010-04-09T06:26:09Z</dcterms:created>
  <dcterms:modified xsi:type="dcterms:W3CDTF">2011-04-11T08:53:42Z</dcterms:modified>
</cp:coreProperties>
</file>