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7" name="Content Placeholder 3" descr="logo_lin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1066800" y="228600"/>
            <a:ext cx="6943725" cy="8413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744567A-E59B-4479-96D9-F69CE25CB5D0}" type="datetimeFigureOut">
              <a:rPr lang="lv-LV" smtClean="0"/>
              <a:pPr/>
              <a:t>31.01.2014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1EEA160-9B20-4320-ACBD-EECC99433B8E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7" name="Content Placeholder 3" descr="logo_lin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1066800" y="228600"/>
            <a:ext cx="6943725" cy="8413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 smtClean="0"/>
              <a:t>Mentordarbības </a:t>
            </a:r>
            <a:r>
              <a:rPr lang="lv-LV" b="1" dirty="0" smtClean="0"/>
              <a:t>attiecību dzīves cikls</a:t>
            </a:r>
            <a:endParaRPr lang="lv-LV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388" y="6103938"/>
            <a:ext cx="87503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lv-LV" sz="1100" dirty="0">
                <a:cs typeface="Times New Roman" pitchFamily="18" charset="0"/>
              </a:rPr>
              <a:t>Eiropas Sociālā fonda projekts “Inovatīva un praksē balstīta pedagogu izglītības ieguve un mentoru profesionālā pilnveide” Nr.2010/0096/1DP/1.2.1.2.3./09/IPIA/VIAA/001</a:t>
            </a:r>
            <a:r>
              <a:rPr lang="en-US" sz="1100" dirty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568952" cy="1143000"/>
          </a:xfrm>
        </p:spPr>
        <p:txBody>
          <a:bodyPr/>
          <a:lstStyle/>
          <a:p>
            <a:r>
              <a:rPr lang="lv-LV" b="1" dirty="0" smtClean="0"/>
              <a:t>Citi faktori, kas jāņem vērā tikšanās laikā: </a:t>
            </a:r>
            <a:br>
              <a:rPr lang="lv-LV" b="1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lv-LV" b="1" dirty="0" smtClean="0"/>
              <a:t>Acu kontakts</a:t>
            </a:r>
            <a:r>
              <a:rPr lang="lv-LV" dirty="0" smtClean="0"/>
              <a:t>; </a:t>
            </a:r>
          </a:p>
          <a:p>
            <a:r>
              <a:rPr lang="lv-LV" b="1" dirty="0" smtClean="0"/>
              <a:t>Žesti</a:t>
            </a:r>
            <a:r>
              <a:rPr lang="lv-LV" dirty="0" smtClean="0"/>
              <a:t>. Vēlams papildināt sakāmo ar neverbālo komunikāciju, tādējādi izrādot entuziasmu un ieinteresētību sarunu biedrā; </a:t>
            </a:r>
          </a:p>
          <a:p>
            <a:r>
              <a:rPr lang="lv-LV" b="1" dirty="0" smtClean="0"/>
              <a:t>Atvērta ķermeņa pozīcija</a:t>
            </a:r>
            <a:r>
              <a:rPr lang="lv-LV" dirty="0" smtClean="0"/>
              <a:t>. Nav vēlams tikšanās laikā sakrustot rokas, kā arī sēdēt nekustīgi. Arī ķermenim jāizrāda ieinteresētība un jāpauž atbalsts sarunas biedra teiktajam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b="1" dirty="0" smtClean="0"/>
              <a:t>E–mentor</a:t>
            </a:r>
            <a:r>
              <a:rPr lang="lv-LV" b="1" dirty="0" smtClean="0"/>
              <a:t>darbības</a:t>
            </a:r>
            <a:r>
              <a:rPr lang="pt-BR" b="1" dirty="0" smtClean="0"/>
              <a:t> </a:t>
            </a:r>
            <a:r>
              <a:rPr lang="pt-BR" b="1" dirty="0" smtClean="0"/>
              <a:t>priekšrocības</a:t>
            </a:r>
            <a:r>
              <a:rPr lang="lv-LV" b="1" dirty="0" smtClean="0"/>
              <a:t> (1)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r>
              <a:rPr lang="lv-LV" b="1" dirty="0" smtClean="0"/>
              <a:t>Laiks pārdomām </a:t>
            </a:r>
            <a:r>
              <a:rPr lang="lv-LV" dirty="0" smtClean="0"/>
              <a:t>– iespēja sniegt atbildi vēlāk dod laiku pārdomām un viedokļa noformulēšanai;</a:t>
            </a:r>
          </a:p>
          <a:p>
            <a:r>
              <a:rPr lang="lv-LV" b="1" dirty="0" smtClean="0"/>
              <a:t>Elastība komunikācijā</a:t>
            </a:r>
            <a:r>
              <a:rPr lang="lv-LV" dirty="0" smtClean="0"/>
              <a:t>, it īpaši attiecībā uz laiku un vietu;</a:t>
            </a:r>
          </a:p>
          <a:p>
            <a:r>
              <a:rPr lang="lv-LV" b="1" dirty="0" smtClean="0"/>
              <a:t>Ātrāka pieeja informācijas avotiem</a:t>
            </a:r>
            <a:r>
              <a:rPr lang="lv-LV" dirty="0" smtClean="0"/>
              <a:t> – jebkurā brīdī, pat sarunas laikā;</a:t>
            </a:r>
          </a:p>
          <a:p>
            <a:r>
              <a:rPr lang="lv-LV" b="1" dirty="0" smtClean="0"/>
              <a:t>Laika taupīšana </a:t>
            </a:r>
            <a:r>
              <a:rPr lang="lv-LV" dirty="0" smtClean="0"/>
              <a:t>– iespēja sazināties, nemērojot attālumu līdz partnera atrašanās vietai;</a:t>
            </a:r>
          </a:p>
          <a:p>
            <a:endParaRPr lang="lv-LV" dirty="0" smtClean="0"/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b="1" dirty="0" smtClean="0"/>
              <a:t>E–mentor</a:t>
            </a:r>
            <a:r>
              <a:rPr lang="lv-LV" b="1" dirty="0" smtClean="0"/>
              <a:t>darbības</a:t>
            </a:r>
            <a:r>
              <a:rPr lang="pt-BR" b="1" dirty="0" smtClean="0"/>
              <a:t> </a:t>
            </a:r>
            <a:r>
              <a:rPr lang="pt-BR" b="1" dirty="0" smtClean="0"/>
              <a:t>priekšrocības</a:t>
            </a:r>
            <a:r>
              <a:rPr lang="lv-LV" b="1" dirty="0" smtClean="0"/>
              <a:t> (2)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032448"/>
          </a:xfrm>
        </p:spPr>
        <p:txBody>
          <a:bodyPr/>
          <a:lstStyle/>
          <a:p>
            <a:r>
              <a:rPr lang="lv-LV" dirty="0" smtClean="0"/>
              <a:t>Izlīdzina dalībnieku statusa atšķirības;</a:t>
            </a:r>
          </a:p>
          <a:p>
            <a:r>
              <a:rPr lang="lv-LV" dirty="0" smtClean="0"/>
              <a:t>Diskusiju ierakstu saglabāšana;</a:t>
            </a:r>
          </a:p>
          <a:p>
            <a:r>
              <a:rPr lang="lv-LV" dirty="0" smtClean="0"/>
              <a:t>Mentoru un pieredzes pārņēmēju līdzekļu taupīšana;</a:t>
            </a:r>
          </a:p>
          <a:p>
            <a:r>
              <a:rPr lang="lv-LV" dirty="0" smtClean="0"/>
              <a:t>Barjeru nojaukšana – organizatorisku, hierarhisku, sociālu un ģeogrāfisku</a:t>
            </a:r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b="1" dirty="0" smtClean="0"/>
              <a:t>E–mentor</a:t>
            </a:r>
            <a:r>
              <a:rPr lang="lv-LV" b="1" dirty="0" smtClean="0"/>
              <a:t>darbības</a:t>
            </a:r>
            <a:r>
              <a:rPr lang="pt-BR" b="1" dirty="0" smtClean="0"/>
              <a:t> </a:t>
            </a:r>
            <a:r>
              <a:rPr lang="pt-BR" b="1" dirty="0" smtClean="0"/>
              <a:t>priekšrocības</a:t>
            </a:r>
            <a:r>
              <a:rPr lang="lv-LV" b="1" dirty="0" smtClean="0"/>
              <a:t> (3)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032448"/>
          </a:xfrm>
        </p:spPr>
        <p:txBody>
          <a:bodyPr/>
          <a:lstStyle/>
          <a:p>
            <a:r>
              <a:rPr lang="lv-LV" b="1" dirty="0" smtClean="0"/>
              <a:t>Mērķtiecīgāka pāru veidošana </a:t>
            </a:r>
            <a:r>
              <a:rPr lang="lv-LV" dirty="0" smtClean="0"/>
              <a:t>– veidojas pāri, kas balstīti uz vajadzībām un prasmēm, nevis partneru ģeogrāfisko atrašanās vietu;</a:t>
            </a:r>
          </a:p>
          <a:p>
            <a:r>
              <a:rPr lang="lv-LV" dirty="0" smtClean="0"/>
              <a:t> </a:t>
            </a:r>
            <a:r>
              <a:rPr lang="lv-LV" b="1" dirty="0" smtClean="0"/>
              <a:t>Mazina personu atšķirības </a:t>
            </a:r>
            <a:r>
              <a:rPr lang="lv-LV" dirty="0" smtClean="0"/>
              <a:t>– kontaktējoties neklātienē, netiek radītas barjeras, kas varētu rasties rases, dzimuma, vecuma vai etniskās piederības un citu atšķirību dēļ; </a:t>
            </a:r>
          </a:p>
          <a:p>
            <a:r>
              <a:rPr lang="lv-LV" b="1" dirty="0" smtClean="0"/>
              <a:t>Mazina nedrošību </a:t>
            </a:r>
            <a:r>
              <a:rPr lang="lv-LV" dirty="0" smtClean="0"/>
              <a:t>- daži cilvēki jūtas pārliecinātāki par savām spējām, sazinoties virtuāli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lv-LV" b="1" dirty="0" smtClean="0"/>
              <a:t>Iepazīšanās</a:t>
            </a:r>
            <a:endParaRPr lang="lv-LV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0196" t="27188" r="33171" b="33438"/>
          <a:stretch>
            <a:fillRect/>
          </a:stretch>
        </p:blipFill>
        <p:spPr bwMode="auto">
          <a:xfrm>
            <a:off x="467544" y="1988840"/>
            <a:ext cx="8208912" cy="389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lv-LV" b="1" dirty="0" smtClean="0"/>
              <a:t>Attīstība</a:t>
            </a:r>
            <a:endParaRPr lang="lv-LV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95536" y="1988840"/>
            <a:ext cx="8352928" cy="3549436"/>
            <a:chOff x="395536" y="1988840"/>
            <a:chExt cx="8352928" cy="35494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0196" t="27188" r="33171" b="62626"/>
            <a:stretch>
              <a:fillRect/>
            </a:stretch>
          </p:blipFill>
          <p:spPr bwMode="auto">
            <a:xfrm>
              <a:off x="395536" y="1988840"/>
              <a:ext cx="8280920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0477" t="65578" r="33035" b="8829"/>
            <a:stretch>
              <a:fillRect/>
            </a:stretch>
          </p:blipFill>
          <p:spPr bwMode="auto">
            <a:xfrm>
              <a:off x="395536" y="2924944"/>
              <a:ext cx="8352928" cy="261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lv-LV" b="1" dirty="0" smtClean="0"/>
              <a:t>Virzība</a:t>
            </a:r>
            <a:endParaRPr lang="lv-LV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51520" y="1988840"/>
            <a:ext cx="8424936" cy="2808312"/>
            <a:chOff x="395536" y="1988840"/>
            <a:chExt cx="8424936" cy="28083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0196" t="27188" r="33171" b="62626"/>
            <a:stretch>
              <a:fillRect/>
            </a:stretch>
          </p:blipFill>
          <p:spPr bwMode="auto">
            <a:xfrm>
              <a:off x="395536" y="1988840"/>
              <a:ext cx="8424936" cy="1025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20196" t="17344" r="33581" b="64937"/>
            <a:stretch>
              <a:fillRect/>
            </a:stretch>
          </p:blipFill>
          <p:spPr bwMode="auto">
            <a:xfrm>
              <a:off x="395536" y="2996952"/>
              <a:ext cx="8352928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lv-LV" b="1" dirty="0" smtClean="0"/>
              <a:t>Šķiršanās</a:t>
            </a:r>
            <a:endParaRPr lang="lv-LV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51520" y="1700808"/>
            <a:ext cx="8568952" cy="4568448"/>
            <a:chOff x="323528" y="1988840"/>
            <a:chExt cx="8568952" cy="45684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0196" t="27188" r="33171" b="62626"/>
            <a:stretch>
              <a:fillRect/>
            </a:stretch>
          </p:blipFill>
          <p:spPr bwMode="auto">
            <a:xfrm>
              <a:off x="395536" y="1988840"/>
              <a:ext cx="8424936" cy="1025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9643" t="35063" r="32762" b="33438"/>
            <a:stretch>
              <a:fillRect/>
            </a:stretch>
          </p:blipFill>
          <p:spPr bwMode="auto">
            <a:xfrm>
              <a:off x="323528" y="2996951"/>
              <a:ext cx="8568952" cy="318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499992" y="3717032"/>
              <a:ext cx="129614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lv-LV" sz="2400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lv-LV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91880" y="4149080"/>
              <a:ext cx="129614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lv-LV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72200" y="3140968"/>
              <a:ext cx="2232248" cy="3416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lv-LV" sz="2400" dirty="0" smtClean="0">
                  <a:latin typeface="Times New Roman" pitchFamily="18" charset="0"/>
                  <a:cs typeface="Times New Roman" pitchFamily="18" charset="0"/>
                </a:rPr>
                <a:t>Atradināties no drošības sajūtas, ko sniedz mentors</a:t>
              </a:r>
            </a:p>
            <a:p>
              <a:endParaRPr lang="lv-LV" sz="2400" dirty="0">
                <a:latin typeface="Times New Roman" pitchFamily="18" charset="0"/>
                <a:cs typeface="Times New Roman" pitchFamily="18" charset="0"/>
              </a:endParaRPr>
            </a:p>
            <a:p>
              <a:endParaRPr lang="lv-LV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lv-LV" sz="2400" dirty="0">
                <a:latin typeface="Times New Roman" pitchFamily="18" charset="0"/>
                <a:cs typeface="Times New Roman" pitchFamily="18" charset="0"/>
              </a:endParaRPr>
            </a:p>
            <a:p>
              <a:endParaRPr lang="lv-LV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lv-LV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lv-LV" b="1" dirty="0" smtClean="0"/>
              <a:t>Jaunas sadarbības definēšana</a:t>
            </a:r>
            <a:endParaRPr lang="lv-LV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395536" y="2204864"/>
            <a:ext cx="8375667" cy="2880320"/>
            <a:chOff x="395535" y="1988840"/>
            <a:chExt cx="8375667" cy="28803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0196" t="27188" r="33171" b="62626"/>
            <a:stretch>
              <a:fillRect/>
            </a:stretch>
          </p:blipFill>
          <p:spPr bwMode="auto">
            <a:xfrm>
              <a:off x="395536" y="1988840"/>
              <a:ext cx="8280920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0196" t="66562" r="32762" b="14735"/>
            <a:stretch>
              <a:fillRect/>
            </a:stretch>
          </p:blipFill>
          <p:spPr bwMode="auto">
            <a:xfrm>
              <a:off x="395535" y="2996952"/>
              <a:ext cx="8375667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452320" y="4077072"/>
              <a:ext cx="12241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lv-LV" dirty="0" smtClean="0"/>
                <a:t>devēju</a:t>
              </a:r>
              <a:endParaRPr lang="lv-LV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lv-LV" b="1" dirty="0" smtClean="0"/>
              <a:t>Sadarbība </a:t>
            </a:r>
            <a:r>
              <a:rPr lang="lv-LV" b="1" dirty="0" err="1" smtClean="0"/>
              <a:t>mentordarbībā</a:t>
            </a:r>
            <a:r>
              <a:rPr lang="lv-LV" b="1" dirty="0" smtClean="0"/>
              <a:t> </a:t>
            </a:r>
            <a:r>
              <a:rPr lang="lv-LV" b="1" dirty="0" smtClean="0"/>
              <a:t>var norisināties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1"/>
            <a:ext cx="8229600" cy="2088232"/>
          </a:xfrm>
        </p:spPr>
        <p:txBody>
          <a:bodyPr/>
          <a:lstStyle/>
          <a:p>
            <a:r>
              <a:rPr lang="lv-LV" dirty="0" smtClean="0"/>
              <a:t>tikšanās </a:t>
            </a:r>
            <a:r>
              <a:rPr lang="lv-LV" dirty="0"/>
              <a:t>klātienē jeb aci pret aci;</a:t>
            </a:r>
          </a:p>
          <a:p>
            <a:r>
              <a:rPr lang="lv-LV" dirty="0" smtClean="0"/>
              <a:t> </a:t>
            </a:r>
            <a:r>
              <a:rPr lang="lv-LV" dirty="0"/>
              <a:t>pa tālruni;</a:t>
            </a:r>
          </a:p>
          <a:p>
            <a:r>
              <a:rPr lang="lv-LV" dirty="0" smtClean="0"/>
              <a:t> </a:t>
            </a:r>
            <a:r>
              <a:rPr lang="lv-LV" dirty="0"/>
              <a:t>elektroniski.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lv-LV" b="1" dirty="0" smtClean="0"/>
              <a:t>Pirmā tikšanās reize</a:t>
            </a:r>
            <a:endParaRPr lang="lv-LV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15375" r="24460" b="13751"/>
          <a:stretch>
            <a:fillRect/>
          </a:stretch>
        </p:blipFill>
        <p:spPr bwMode="auto">
          <a:xfrm>
            <a:off x="1115616" y="1484784"/>
            <a:ext cx="626469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lv-LV" b="1" dirty="0" smtClean="0"/>
              <a:t>Tikšanās norises vieta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Jārada komfortabli apkārtējie apstākļi tikšanās norisei:</a:t>
            </a:r>
          </a:p>
          <a:p>
            <a:pPr marL="742950" lvl="2" indent="-342900">
              <a:buFont typeface="Wingdings" pitchFamily="2" charset="2"/>
              <a:buChar char="ü"/>
            </a:pPr>
            <a:r>
              <a:rPr lang="lv-LV" sz="3200" b="1" dirty="0" smtClean="0"/>
              <a:t>Atbilstoša telpa</a:t>
            </a:r>
            <a:r>
              <a:rPr lang="lv-LV" sz="3200" dirty="0" smtClean="0"/>
              <a:t>. Svarīgi, lai telpas izkārtojums neradītu „priekšnieka – padotā” ilūziju.</a:t>
            </a:r>
            <a:r>
              <a:rPr lang="lv-LV" sz="3200" b="1" i="1" dirty="0" smtClean="0"/>
              <a:t> </a:t>
            </a:r>
          </a:p>
          <a:p>
            <a:pPr marL="742950" lvl="2" indent="-342900">
              <a:buFont typeface="Wingdings" pitchFamily="2" charset="2"/>
              <a:buChar char="ü"/>
            </a:pPr>
            <a:r>
              <a:rPr lang="lv-LV" sz="3200" b="1" dirty="0" smtClean="0"/>
              <a:t>Jāizvairās no iespējamiem ārējiem traucēkļiem </a:t>
            </a:r>
            <a:r>
              <a:rPr lang="lv-LV" sz="3200" dirty="0" smtClean="0"/>
              <a:t>(tālruņa zvani, apmeklētāji, radio, televīzija, uz galda redzami darba materiāli u.tml.)</a:t>
            </a:r>
          </a:p>
          <a:p>
            <a:pPr marL="742950" lvl="2" indent="-342900">
              <a:buFont typeface="Wingdings" pitchFamily="2" charset="2"/>
              <a:buChar char="ü"/>
            </a:pPr>
            <a:endParaRPr lang="lv-LV" sz="3200" dirty="0" smtClean="0"/>
          </a:p>
          <a:p>
            <a:pPr marL="742950" lvl="2" indent="-342900">
              <a:buFont typeface="Wingdings" pitchFamily="2" charset="2"/>
              <a:buChar char="ü"/>
            </a:pPr>
            <a:endParaRPr lang="lv-LV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320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2_Office Theme</vt:lpstr>
      <vt:lpstr>Mentordarbības attiecību dzīves cikls</vt:lpstr>
      <vt:lpstr>Iepazīšanās</vt:lpstr>
      <vt:lpstr>Attīstība</vt:lpstr>
      <vt:lpstr>Virzība</vt:lpstr>
      <vt:lpstr>Šķiršanās</vt:lpstr>
      <vt:lpstr>Jaunas sadarbības definēšana</vt:lpstr>
      <vt:lpstr>Sadarbība mentordarbībā var norisināties</vt:lpstr>
      <vt:lpstr>Pirmā tikšanās reize</vt:lpstr>
      <vt:lpstr>Tikšanās norises vieta</vt:lpstr>
      <vt:lpstr>Citi faktori, kas jāņem vērā tikšanās laikā:  </vt:lpstr>
      <vt:lpstr>E–mentordarbības priekšrocības (1)</vt:lpstr>
      <vt:lpstr>E–mentordarbības priekšrocības (2)</vt:lpstr>
      <vt:lpstr>E–mentordarbības priekšrocības 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Mentoringa dzīves cikls</dc:title>
  <dc:creator>user1</dc:creator>
  <cp:lastModifiedBy>Janis M</cp:lastModifiedBy>
  <cp:revision>6</cp:revision>
  <dcterms:created xsi:type="dcterms:W3CDTF">2012-02-08T17:56:44Z</dcterms:created>
  <dcterms:modified xsi:type="dcterms:W3CDTF">2014-01-31T05:59:58Z</dcterms:modified>
</cp:coreProperties>
</file>