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341" r:id="rId2"/>
    <p:sldId id="342" r:id="rId3"/>
    <p:sldId id="343" r:id="rId4"/>
    <p:sldId id="344" r:id="rId5"/>
    <p:sldId id="345" r:id="rId6"/>
    <p:sldId id="346" r:id="rId7"/>
    <p:sldId id="347" r:id="rId8"/>
    <p:sldId id="348" r:id="rId9"/>
    <p:sldId id="349" r:id="rId10"/>
  </p:sldIdLst>
  <p:sldSz cx="9144000" cy="6858000" type="screen4x3"/>
  <p:notesSz cx="6858000" cy="91440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225" autoAdjust="0"/>
  </p:normalViewPr>
  <p:slideViewPr>
    <p:cSldViewPr>
      <p:cViewPr>
        <p:scale>
          <a:sx n="71" d="100"/>
          <a:sy n="71" d="100"/>
        </p:scale>
        <p:origin x="-5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EFE8C9-9A4D-4F24-84BC-1AE92A2103E2}" type="doc">
      <dgm:prSet loTypeId="urn:microsoft.com/office/officeart/2005/8/layout/vList3#1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lv-LV"/>
        </a:p>
      </dgm:t>
    </dgm:pt>
    <dgm:pt modelId="{802E7115-CB86-45E3-90DD-1709A877AB2F}">
      <dgm:prSet phldrT="[Text]"/>
      <dgm:spPr/>
      <dgm:t>
        <a:bodyPr/>
        <a:lstStyle/>
        <a:p>
          <a:r>
            <a:rPr lang="lv-LV" dirty="0" smtClean="0"/>
            <a:t>Vineta Pērkone (angļu valodas skolotāja)</a:t>
          </a:r>
          <a:endParaRPr lang="lv-LV" dirty="0"/>
        </a:p>
      </dgm:t>
    </dgm:pt>
    <dgm:pt modelId="{20251B64-49B6-4F4B-B881-28D4B659408D}" type="parTrans" cxnId="{4788BE02-EB03-4EDE-BF1E-847269B7ABC4}">
      <dgm:prSet/>
      <dgm:spPr/>
      <dgm:t>
        <a:bodyPr/>
        <a:lstStyle/>
        <a:p>
          <a:endParaRPr lang="lv-LV"/>
        </a:p>
      </dgm:t>
    </dgm:pt>
    <dgm:pt modelId="{24487445-DCE9-4008-BC5A-6C99A84D1B75}" type="sibTrans" cxnId="{4788BE02-EB03-4EDE-BF1E-847269B7ABC4}">
      <dgm:prSet/>
      <dgm:spPr/>
      <dgm:t>
        <a:bodyPr/>
        <a:lstStyle/>
        <a:p>
          <a:endParaRPr lang="lv-LV"/>
        </a:p>
      </dgm:t>
    </dgm:pt>
    <dgm:pt modelId="{190B709D-8230-4714-A677-16C83BDCBA05}">
      <dgm:prSet phldrT="[Text]"/>
      <dgm:spPr/>
      <dgm:t>
        <a:bodyPr/>
        <a:lstStyle/>
        <a:p>
          <a:r>
            <a:rPr lang="lv-LV" dirty="0" smtClean="0"/>
            <a:t>Inese Astaševska(sporta skolotāja)</a:t>
          </a:r>
          <a:endParaRPr lang="lv-LV" dirty="0"/>
        </a:p>
      </dgm:t>
    </dgm:pt>
    <dgm:pt modelId="{9F3FC406-953D-4BF2-84A2-4C56F05D10EC}" type="parTrans" cxnId="{8338092B-2FE3-47C4-B999-32C14DAC4D58}">
      <dgm:prSet/>
      <dgm:spPr/>
      <dgm:t>
        <a:bodyPr/>
        <a:lstStyle/>
        <a:p>
          <a:endParaRPr lang="lv-LV"/>
        </a:p>
      </dgm:t>
    </dgm:pt>
    <dgm:pt modelId="{2FD0DEBD-148D-445B-A3F0-56E4C7964A83}" type="sibTrans" cxnId="{8338092B-2FE3-47C4-B999-32C14DAC4D58}">
      <dgm:prSet/>
      <dgm:spPr/>
      <dgm:t>
        <a:bodyPr/>
        <a:lstStyle/>
        <a:p>
          <a:endParaRPr lang="lv-LV"/>
        </a:p>
      </dgm:t>
    </dgm:pt>
    <dgm:pt modelId="{9EE3F159-525B-4F1B-A497-EA0384DBA42E}">
      <dgm:prSet phldrT="[Text]"/>
      <dgm:spPr/>
      <dgm:t>
        <a:bodyPr/>
        <a:lstStyle/>
        <a:p>
          <a:r>
            <a:rPr lang="lv-LV" dirty="0" smtClean="0"/>
            <a:t>Ināra Iesalniece (ķīmijas skolotāja)</a:t>
          </a:r>
          <a:endParaRPr lang="lv-LV" dirty="0"/>
        </a:p>
      </dgm:t>
    </dgm:pt>
    <dgm:pt modelId="{FCA96706-4A90-439D-87B0-5FA7A91BA254}" type="parTrans" cxnId="{D97DBF3A-F67C-470A-9A3C-5F7C715201A5}">
      <dgm:prSet/>
      <dgm:spPr/>
      <dgm:t>
        <a:bodyPr/>
        <a:lstStyle/>
        <a:p>
          <a:endParaRPr lang="lv-LV"/>
        </a:p>
      </dgm:t>
    </dgm:pt>
    <dgm:pt modelId="{13ECA5E1-3285-4636-8DA9-24F2C2A7CE14}" type="sibTrans" cxnId="{D97DBF3A-F67C-470A-9A3C-5F7C715201A5}">
      <dgm:prSet/>
      <dgm:spPr/>
      <dgm:t>
        <a:bodyPr/>
        <a:lstStyle/>
        <a:p>
          <a:endParaRPr lang="lv-LV"/>
        </a:p>
      </dgm:t>
    </dgm:pt>
    <dgm:pt modelId="{99382828-01E3-4E95-8B6A-C16A008DA831}">
      <dgm:prSet/>
      <dgm:spPr/>
      <dgm:t>
        <a:bodyPr/>
        <a:lstStyle/>
        <a:p>
          <a:r>
            <a:rPr lang="lv-LV" dirty="0" smtClean="0"/>
            <a:t>Aija Kņaze(psihologs)</a:t>
          </a:r>
          <a:endParaRPr lang="lv-LV" dirty="0"/>
        </a:p>
      </dgm:t>
    </dgm:pt>
    <dgm:pt modelId="{9260C3F4-1952-4AC1-B02B-DD0321D8B39C}" type="parTrans" cxnId="{86B527AF-35C7-4A8B-BFEB-439F41F966E7}">
      <dgm:prSet/>
      <dgm:spPr/>
      <dgm:t>
        <a:bodyPr/>
        <a:lstStyle/>
        <a:p>
          <a:endParaRPr lang="lv-LV"/>
        </a:p>
      </dgm:t>
    </dgm:pt>
    <dgm:pt modelId="{201A99E7-A7A0-43FF-A037-4B03BD0E44B8}" type="sibTrans" cxnId="{86B527AF-35C7-4A8B-BFEB-439F41F966E7}">
      <dgm:prSet/>
      <dgm:spPr/>
      <dgm:t>
        <a:bodyPr/>
        <a:lstStyle/>
        <a:p>
          <a:endParaRPr lang="lv-LV"/>
        </a:p>
      </dgm:t>
    </dgm:pt>
    <dgm:pt modelId="{EEA76CDA-FF22-4A81-8643-512876241AFF}">
      <dgm:prSet/>
      <dgm:spPr/>
      <dgm:t>
        <a:bodyPr/>
        <a:lstStyle/>
        <a:p>
          <a:r>
            <a:rPr lang="lv-LV" dirty="0" smtClean="0"/>
            <a:t>Guntra Krūkliņa(vēstures skolotāja)</a:t>
          </a:r>
          <a:endParaRPr lang="lv-LV" dirty="0"/>
        </a:p>
      </dgm:t>
    </dgm:pt>
    <dgm:pt modelId="{31740D99-7017-4469-ACD6-AC91BD7466CE}" type="parTrans" cxnId="{41499952-F05C-4D7D-B966-552761D21148}">
      <dgm:prSet/>
      <dgm:spPr/>
      <dgm:t>
        <a:bodyPr/>
        <a:lstStyle/>
        <a:p>
          <a:endParaRPr lang="lv-LV"/>
        </a:p>
      </dgm:t>
    </dgm:pt>
    <dgm:pt modelId="{258BA282-9F40-44F2-94F4-95725A488708}" type="sibTrans" cxnId="{41499952-F05C-4D7D-B966-552761D21148}">
      <dgm:prSet/>
      <dgm:spPr/>
      <dgm:t>
        <a:bodyPr/>
        <a:lstStyle/>
        <a:p>
          <a:endParaRPr lang="lv-LV"/>
        </a:p>
      </dgm:t>
    </dgm:pt>
    <dgm:pt modelId="{43DE46CA-82CF-4707-8E6B-241640301F2B}">
      <dgm:prSet/>
      <dgm:spPr/>
      <dgm:t>
        <a:bodyPr/>
        <a:lstStyle/>
        <a:p>
          <a:r>
            <a:rPr lang="lv-LV" dirty="0" smtClean="0"/>
            <a:t>Skaidrīte Jumiķe(matemātikas skolotāja)</a:t>
          </a:r>
          <a:endParaRPr lang="lv-LV" dirty="0"/>
        </a:p>
      </dgm:t>
    </dgm:pt>
    <dgm:pt modelId="{1B7A7ABD-F200-45D8-B3BB-4738E347C0F5}" type="parTrans" cxnId="{2C37F62C-2EEC-43C1-A01F-759E709F6DAD}">
      <dgm:prSet/>
      <dgm:spPr/>
      <dgm:t>
        <a:bodyPr/>
        <a:lstStyle/>
        <a:p>
          <a:endParaRPr lang="lv-LV"/>
        </a:p>
      </dgm:t>
    </dgm:pt>
    <dgm:pt modelId="{03CAE18D-9970-4A4C-B6EC-EA2C350792CE}" type="sibTrans" cxnId="{2C37F62C-2EEC-43C1-A01F-759E709F6DAD}">
      <dgm:prSet/>
      <dgm:spPr/>
      <dgm:t>
        <a:bodyPr/>
        <a:lstStyle/>
        <a:p>
          <a:endParaRPr lang="lv-LV"/>
        </a:p>
      </dgm:t>
    </dgm:pt>
    <dgm:pt modelId="{E92FEDB7-1A41-4537-A62D-2871BEB2500A}">
      <dgm:prSet/>
      <dgm:spPr/>
      <dgm:t>
        <a:bodyPr/>
        <a:lstStyle/>
        <a:p>
          <a:r>
            <a:rPr lang="lv-LV" dirty="0" smtClean="0"/>
            <a:t>Inta Brasle(latviešu valodas skolotāja, teātra sporta skolotāja)</a:t>
          </a:r>
          <a:endParaRPr lang="lv-LV" dirty="0"/>
        </a:p>
      </dgm:t>
    </dgm:pt>
    <dgm:pt modelId="{DEA629D6-D80C-4B11-8F9C-81C8917F4E35}" type="parTrans" cxnId="{FC3A7ED2-D7C1-4425-89DC-2FD2B51D3E5A}">
      <dgm:prSet/>
      <dgm:spPr/>
      <dgm:t>
        <a:bodyPr/>
        <a:lstStyle/>
        <a:p>
          <a:endParaRPr lang="lv-LV"/>
        </a:p>
      </dgm:t>
    </dgm:pt>
    <dgm:pt modelId="{188E6A33-50EF-4E05-9528-BF0B6D3A399D}" type="sibTrans" cxnId="{FC3A7ED2-D7C1-4425-89DC-2FD2B51D3E5A}">
      <dgm:prSet/>
      <dgm:spPr/>
      <dgm:t>
        <a:bodyPr/>
        <a:lstStyle/>
        <a:p>
          <a:endParaRPr lang="lv-LV"/>
        </a:p>
      </dgm:t>
    </dgm:pt>
    <dgm:pt modelId="{9F7519BE-96F6-41F0-875B-7329F3F1387C}">
      <dgm:prSet/>
      <dgm:spPr/>
      <dgm:t>
        <a:bodyPr/>
        <a:lstStyle/>
        <a:p>
          <a:r>
            <a:rPr lang="lv-LV" dirty="0" smtClean="0"/>
            <a:t>Laila Zudāne(informātikas skolotāja)</a:t>
          </a:r>
          <a:endParaRPr lang="lv-LV" dirty="0"/>
        </a:p>
      </dgm:t>
    </dgm:pt>
    <dgm:pt modelId="{66997962-3BB2-4EAD-8B82-5CC5D2A2812E}" type="parTrans" cxnId="{1CB01407-CE8F-47DE-957F-2E3F5A2C6F53}">
      <dgm:prSet/>
      <dgm:spPr/>
      <dgm:t>
        <a:bodyPr/>
        <a:lstStyle/>
        <a:p>
          <a:endParaRPr lang="lv-LV"/>
        </a:p>
      </dgm:t>
    </dgm:pt>
    <dgm:pt modelId="{1BCE552C-3CF0-4D0F-AA27-3374884C8F24}" type="sibTrans" cxnId="{1CB01407-CE8F-47DE-957F-2E3F5A2C6F53}">
      <dgm:prSet/>
      <dgm:spPr/>
      <dgm:t>
        <a:bodyPr/>
        <a:lstStyle/>
        <a:p>
          <a:endParaRPr lang="lv-LV"/>
        </a:p>
      </dgm:t>
    </dgm:pt>
    <dgm:pt modelId="{24C28391-E020-4A15-A0F9-647619B20C4D}" type="pres">
      <dgm:prSet presAssocID="{F4EFE8C9-9A4D-4F24-84BC-1AE92A2103E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017BE727-BEFA-4A18-9C23-35413A813C93}" type="pres">
      <dgm:prSet presAssocID="{802E7115-CB86-45E3-90DD-1709A877AB2F}" presName="composite" presStyleCnt="0"/>
      <dgm:spPr/>
    </dgm:pt>
    <dgm:pt modelId="{0390C35D-B225-4262-B479-40CED5DB8C44}" type="pres">
      <dgm:prSet presAssocID="{802E7115-CB86-45E3-90DD-1709A877AB2F}" presName="imgShp" presStyleLbl="fgImgPlace1" presStyleIdx="0" presStyleCnt="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25000" b="-25000"/>
          </a:stretch>
        </a:blipFill>
      </dgm:spPr>
      <dgm:t>
        <a:bodyPr/>
        <a:lstStyle/>
        <a:p>
          <a:endParaRPr lang="lv-LV"/>
        </a:p>
      </dgm:t>
    </dgm:pt>
    <dgm:pt modelId="{5A608AAD-2D47-4751-B96A-4EDCD413AF78}" type="pres">
      <dgm:prSet presAssocID="{802E7115-CB86-45E3-90DD-1709A877AB2F}" presName="txShp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F73D204-3FDD-4D5A-8202-D253BC577416}" type="pres">
      <dgm:prSet presAssocID="{24487445-DCE9-4008-BC5A-6C99A84D1B75}" presName="spacing" presStyleCnt="0"/>
      <dgm:spPr/>
    </dgm:pt>
    <dgm:pt modelId="{E4CCC44E-322B-4E80-BF79-AD2B56C8516E}" type="pres">
      <dgm:prSet presAssocID="{190B709D-8230-4714-A677-16C83BDCBA05}" presName="composite" presStyleCnt="0"/>
      <dgm:spPr/>
    </dgm:pt>
    <dgm:pt modelId="{3FAA19F3-1749-40BF-A44C-E114C99306C7}" type="pres">
      <dgm:prSet presAssocID="{190B709D-8230-4714-A677-16C83BDCBA05}" presName="imgShp" presStyleLbl="fgImgPlace1" presStyleIdx="1" presStyleCnt="8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17000" b="-17000"/>
          </a:stretch>
        </a:blipFill>
      </dgm:spPr>
      <dgm:t>
        <a:bodyPr/>
        <a:lstStyle/>
        <a:p>
          <a:endParaRPr lang="lv-LV"/>
        </a:p>
      </dgm:t>
    </dgm:pt>
    <dgm:pt modelId="{0F1D6DAB-278C-4A80-AC02-A7B94F682412}" type="pres">
      <dgm:prSet presAssocID="{190B709D-8230-4714-A677-16C83BDCBA05}" presName="txShp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26637C0-947B-4338-A5BD-2D0769D51AFA}" type="pres">
      <dgm:prSet presAssocID="{2FD0DEBD-148D-445B-A3F0-56E4C7964A83}" presName="spacing" presStyleCnt="0"/>
      <dgm:spPr/>
    </dgm:pt>
    <dgm:pt modelId="{997DC1C4-5FD7-48CC-BC06-947CFE80BEAF}" type="pres">
      <dgm:prSet presAssocID="{9EE3F159-525B-4F1B-A497-EA0384DBA42E}" presName="composite" presStyleCnt="0"/>
      <dgm:spPr/>
    </dgm:pt>
    <dgm:pt modelId="{0DF85C8F-D51D-4A9E-9B57-6A34662EE0C8}" type="pres">
      <dgm:prSet presAssocID="{9EE3F159-525B-4F1B-A497-EA0384DBA42E}" presName="imgShp" presStyleLbl="fgImgPlace1" presStyleIdx="2" presStyleCnt="8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19000" b="-19000"/>
          </a:stretch>
        </a:blipFill>
      </dgm:spPr>
      <dgm:t>
        <a:bodyPr/>
        <a:lstStyle/>
        <a:p>
          <a:endParaRPr lang="lv-LV"/>
        </a:p>
      </dgm:t>
    </dgm:pt>
    <dgm:pt modelId="{BD50B887-7409-4A09-8B89-6BB18C9AE3BC}" type="pres">
      <dgm:prSet presAssocID="{9EE3F159-525B-4F1B-A497-EA0384DBA42E}" presName="txShp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421715F-05D3-4438-A268-64F46741377E}" type="pres">
      <dgm:prSet presAssocID="{13ECA5E1-3285-4636-8DA9-24F2C2A7CE14}" presName="spacing" presStyleCnt="0"/>
      <dgm:spPr/>
    </dgm:pt>
    <dgm:pt modelId="{7C7627E7-5536-42C5-A58B-480AB0452D71}" type="pres">
      <dgm:prSet presAssocID="{99382828-01E3-4E95-8B6A-C16A008DA831}" presName="composite" presStyleCnt="0"/>
      <dgm:spPr/>
    </dgm:pt>
    <dgm:pt modelId="{5D7A3CEB-99E6-4E7E-920B-4E2F52594FB4}" type="pres">
      <dgm:prSet presAssocID="{99382828-01E3-4E95-8B6A-C16A008DA831}" presName="imgShp" presStyleLbl="fgImgPlace1" presStyleIdx="3" presStyleCnt="8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25000" b="-25000"/>
          </a:stretch>
        </a:blipFill>
      </dgm:spPr>
      <dgm:t>
        <a:bodyPr/>
        <a:lstStyle/>
        <a:p>
          <a:endParaRPr lang="lv-LV"/>
        </a:p>
      </dgm:t>
    </dgm:pt>
    <dgm:pt modelId="{E8AFEA3C-E05C-48D0-9A23-8320DCF3CC49}" type="pres">
      <dgm:prSet presAssocID="{99382828-01E3-4E95-8B6A-C16A008DA831}" presName="txShp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FDCA1FB-65A8-405B-BBCF-C9F766B4D8B8}" type="pres">
      <dgm:prSet presAssocID="{201A99E7-A7A0-43FF-A037-4B03BD0E44B8}" presName="spacing" presStyleCnt="0"/>
      <dgm:spPr/>
    </dgm:pt>
    <dgm:pt modelId="{E2E02ECC-8F7E-47AA-8F6E-A793A86A7639}" type="pres">
      <dgm:prSet presAssocID="{EEA76CDA-FF22-4A81-8643-512876241AFF}" presName="composite" presStyleCnt="0"/>
      <dgm:spPr/>
    </dgm:pt>
    <dgm:pt modelId="{38AADAA4-4775-46CF-92FB-0932E37F1B13}" type="pres">
      <dgm:prSet presAssocID="{EEA76CDA-FF22-4A81-8643-512876241AFF}" presName="imgShp" presStyleLbl="fgImgPlace1" presStyleIdx="4" presStyleCnt="8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24000" b="-24000"/>
          </a:stretch>
        </a:blipFill>
      </dgm:spPr>
      <dgm:t>
        <a:bodyPr/>
        <a:lstStyle/>
        <a:p>
          <a:endParaRPr lang="lv-LV"/>
        </a:p>
      </dgm:t>
    </dgm:pt>
    <dgm:pt modelId="{663EC004-2C92-42C2-A12A-7FC776F194BC}" type="pres">
      <dgm:prSet presAssocID="{EEA76CDA-FF22-4A81-8643-512876241AFF}" presName="txShp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7CEF808-72D1-4AD2-828C-0E074F3D14A7}" type="pres">
      <dgm:prSet presAssocID="{258BA282-9F40-44F2-94F4-95725A488708}" presName="spacing" presStyleCnt="0"/>
      <dgm:spPr/>
    </dgm:pt>
    <dgm:pt modelId="{D5685B02-50EF-43CE-8D76-665915C08BDA}" type="pres">
      <dgm:prSet presAssocID="{43DE46CA-82CF-4707-8E6B-241640301F2B}" presName="composite" presStyleCnt="0"/>
      <dgm:spPr/>
    </dgm:pt>
    <dgm:pt modelId="{18B55C30-C2F0-49AB-8963-801E16EF6711}" type="pres">
      <dgm:prSet presAssocID="{43DE46CA-82CF-4707-8E6B-241640301F2B}" presName="imgShp" presStyleLbl="fgImgPlace1" presStyleIdx="5" presStyleCnt="8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24000" b="-24000"/>
          </a:stretch>
        </a:blipFill>
      </dgm:spPr>
      <dgm:t>
        <a:bodyPr/>
        <a:lstStyle/>
        <a:p>
          <a:endParaRPr lang="lv-LV"/>
        </a:p>
      </dgm:t>
    </dgm:pt>
    <dgm:pt modelId="{A37C91CB-D875-49DD-860B-8A19BF8BE70E}" type="pres">
      <dgm:prSet presAssocID="{43DE46CA-82CF-4707-8E6B-241640301F2B}" presName="txShp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5BCE5B7-4EB7-441C-84BC-14CD5432C55B}" type="pres">
      <dgm:prSet presAssocID="{03CAE18D-9970-4A4C-B6EC-EA2C350792CE}" presName="spacing" presStyleCnt="0"/>
      <dgm:spPr/>
    </dgm:pt>
    <dgm:pt modelId="{91ADCF02-1CC1-4A02-B285-1B050473FE0D}" type="pres">
      <dgm:prSet presAssocID="{E92FEDB7-1A41-4537-A62D-2871BEB2500A}" presName="composite" presStyleCnt="0"/>
      <dgm:spPr/>
    </dgm:pt>
    <dgm:pt modelId="{04EC8DCF-8E3F-461E-8080-A0942B64EC95}" type="pres">
      <dgm:prSet presAssocID="{E92FEDB7-1A41-4537-A62D-2871BEB2500A}" presName="imgShp" presStyleLbl="fgImgPlace1" presStyleIdx="6" presStyleCnt="8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21000" b="-21000"/>
          </a:stretch>
        </a:blipFill>
      </dgm:spPr>
      <dgm:t>
        <a:bodyPr/>
        <a:lstStyle/>
        <a:p>
          <a:endParaRPr lang="lv-LV"/>
        </a:p>
      </dgm:t>
    </dgm:pt>
    <dgm:pt modelId="{292F7B03-7852-4BD9-AD16-0ECEE8B61982}" type="pres">
      <dgm:prSet presAssocID="{E92FEDB7-1A41-4537-A62D-2871BEB2500A}" presName="txShp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EAA8FB1-7201-470B-8C5F-624ECD5C4627}" type="pres">
      <dgm:prSet presAssocID="{188E6A33-50EF-4E05-9528-BF0B6D3A399D}" presName="spacing" presStyleCnt="0"/>
      <dgm:spPr/>
    </dgm:pt>
    <dgm:pt modelId="{1C44AD45-8380-415F-80CE-4B9BC1332B1C}" type="pres">
      <dgm:prSet presAssocID="{9F7519BE-96F6-41F0-875B-7329F3F1387C}" presName="composite" presStyleCnt="0"/>
      <dgm:spPr/>
    </dgm:pt>
    <dgm:pt modelId="{8D4CC45D-0A9F-48C1-ACCA-A78AB7D58E02}" type="pres">
      <dgm:prSet presAssocID="{9F7519BE-96F6-41F0-875B-7329F3F1387C}" presName="imgShp" presStyleLbl="fgImgPlace1" presStyleIdx="7" presStyleCnt="8"/>
      <dgm:spPr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26000" b="-26000"/>
          </a:stretch>
        </a:blipFill>
      </dgm:spPr>
      <dgm:t>
        <a:bodyPr/>
        <a:lstStyle/>
        <a:p>
          <a:endParaRPr lang="lv-LV"/>
        </a:p>
      </dgm:t>
    </dgm:pt>
    <dgm:pt modelId="{EB5FE25D-B384-4564-8F6A-1FDB1164D654}" type="pres">
      <dgm:prSet presAssocID="{9F7519BE-96F6-41F0-875B-7329F3F1387C}" presName="txShp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59371D2F-B496-4C60-A42C-2BAB5528C703}" type="presOf" srcId="{43DE46CA-82CF-4707-8E6B-241640301F2B}" destId="{A37C91CB-D875-49DD-860B-8A19BF8BE70E}" srcOrd="0" destOrd="0" presId="urn:microsoft.com/office/officeart/2005/8/layout/vList3#1"/>
    <dgm:cxn modelId="{1CB01407-CE8F-47DE-957F-2E3F5A2C6F53}" srcId="{F4EFE8C9-9A4D-4F24-84BC-1AE92A2103E2}" destId="{9F7519BE-96F6-41F0-875B-7329F3F1387C}" srcOrd="7" destOrd="0" parTransId="{66997962-3BB2-4EAD-8B82-5CC5D2A2812E}" sibTransId="{1BCE552C-3CF0-4D0F-AA27-3374884C8F24}"/>
    <dgm:cxn modelId="{D0CA3351-4944-423C-A902-C44A2BF6E87C}" type="presOf" srcId="{802E7115-CB86-45E3-90DD-1709A877AB2F}" destId="{5A608AAD-2D47-4751-B96A-4EDCD413AF78}" srcOrd="0" destOrd="0" presId="urn:microsoft.com/office/officeart/2005/8/layout/vList3#1"/>
    <dgm:cxn modelId="{2C37F62C-2EEC-43C1-A01F-759E709F6DAD}" srcId="{F4EFE8C9-9A4D-4F24-84BC-1AE92A2103E2}" destId="{43DE46CA-82CF-4707-8E6B-241640301F2B}" srcOrd="5" destOrd="0" parTransId="{1B7A7ABD-F200-45D8-B3BB-4738E347C0F5}" sibTransId="{03CAE18D-9970-4A4C-B6EC-EA2C350792CE}"/>
    <dgm:cxn modelId="{22C6E093-5265-465D-BC74-602E69438DE5}" type="presOf" srcId="{EEA76CDA-FF22-4A81-8643-512876241AFF}" destId="{663EC004-2C92-42C2-A12A-7FC776F194BC}" srcOrd="0" destOrd="0" presId="urn:microsoft.com/office/officeart/2005/8/layout/vList3#1"/>
    <dgm:cxn modelId="{C32EA643-57AB-4EB7-BB6B-EA3AD7E28A12}" type="presOf" srcId="{9EE3F159-525B-4F1B-A497-EA0384DBA42E}" destId="{BD50B887-7409-4A09-8B89-6BB18C9AE3BC}" srcOrd="0" destOrd="0" presId="urn:microsoft.com/office/officeart/2005/8/layout/vList3#1"/>
    <dgm:cxn modelId="{CD5EA901-9B8F-47CF-8E8A-354EFDD95CB8}" type="presOf" srcId="{9F7519BE-96F6-41F0-875B-7329F3F1387C}" destId="{EB5FE25D-B384-4564-8F6A-1FDB1164D654}" srcOrd="0" destOrd="0" presId="urn:microsoft.com/office/officeart/2005/8/layout/vList3#1"/>
    <dgm:cxn modelId="{86B527AF-35C7-4A8B-BFEB-439F41F966E7}" srcId="{F4EFE8C9-9A4D-4F24-84BC-1AE92A2103E2}" destId="{99382828-01E3-4E95-8B6A-C16A008DA831}" srcOrd="3" destOrd="0" parTransId="{9260C3F4-1952-4AC1-B02B-DD0321D8B39C}" sibTransId="{201A99E7-A7A0-43FF-A037-4B03BD0E44B8}"/>
    <dgm:cxn modelId="{D97DBF3A-F67C-470A-9A3C-5F7C715201A5}" srcId="{F4EFE8C9-9A4D-4F24-84BC-1AE92A2103E2}" destId="{9EE3F159-525B-4F1B-A497-EA0384DBA42E}" srcOrd="2" destOrd="0" parTransId="{FCA96706-4A90-439D-87B0-5FA7A91BA254}" sibTransId="{13ECA5E1-3285-4636-8DA9-24F2C2A7CE14}"/>
    <dgm:cxn modelId="{FC3A7ED2-D7C1-4425-89DC-2FD2B51D3E5A}" srcId="{F4EFE8C9-9A4D-4F24-84BC-1AE92A2103E2}" destId="{E92FEDB7-1A41-4537-A62D-2871BEB2500A}" srcOrd="6" destOrd="0" parTransId="{DEA629D6-D80C-4B11-8F9C-81C8917F4E35}" sibTransId="{188E6A33-50EF-4E05-9528-BF0B6D3A399D}"/>
    <dgm:cxn modelId="{41499952-F05C-4D7D-B966-552761D21148}" srcId="{F4EFE8C9-9A4D-4F24-84BC-1AE92A2103E2}" destId="{EEA76CDA-FF22-4A81-8643-512876241AFF}" srcOrd="4" destOrd="0" parTransId="{31740D99-7017-4469-ACD6-AC91BD7466CE}" sibTransId="{258BA282-9F40-44F2-94F4-95725A488708}"/>
    <dgm:cxn modelId="{25AE0B86-6903-46E0-B8A8-8E22219437F4}" type="presOf" srcId="{99382828-01E3-4E95-8B6A-C16A008DA831}" destId="{E8AFEA3C-E05C-48D0-9A23-8320DCF3CC49}" srcOrd="0" destOrd="0" presId="urn:microsoft.com/office/officeart/2005/8/layout/vList3#1"/>
    <dgm:cxn modelId="{4788BE02-EB03-4EDE-BF1E-847269B7ABC4}" srcId="{F4EFE8C9-9A4D-4F24-84BC-1AE92A2103E2}" destId="{802E7115-CB86-45E3-90DD-1709A877AB2F}" srcOrd="0" destOrd="0" parTransId="{20251B64-49B6-4F4B-B881-28D4B659408D}" sibTransId="{24487445-DCE9-4008-BC5A-6C99A84D1B75}"/>
    <dgm:cxn modelId="{1DCFD16E-5014-420E-B360-F6A31AAB01AF}" type="presOf" srcId="{F4EFE8C9-9A4D-4F24-84BC-1AE92A2103E2}" destId="{24C28391-E020-4A15-A0F9-647619B20C4D}" srcOrd="0" destOrd="0" presId="urn:microsoft.com/office/officeart/2005/8/layout/vList3#1"/>
    <dgm:cxn modelId="{945AF576-66D2-4816-AFE5-747777F48784}" type="presOf" srcId="{190B709D-8230-4714-A677-16C83BDCBA05}" destId="{0F1D6DAB-278C-4A80-AC02-A7B94F682412}" srcOrd="0" destOrd="0" presId="urn:microsoft.com/office/officeart/2005/8/layout/vList3#1"/>
    <dgm:cxn modelId="{DCE724C9-1A3E-46BE-B718-91FB5C4D90EA}" type="presOf" srcId="{E92FEDB7-1A41-4537-A62D-2871BEB2500A}" destId="{292F7B03-7852-4BD9-AD16-0ECEE8B61982}" srcOrd="0" destOrd="0" presId="urn:microsoft.com/office/officeart/2005/8/layout/vList3#1"/>
    <dgm:cxn modelId="{8338092B-2FE3-47C4-B999-32C14DAC4D58}" srcId="{F4EFE8C9-9A4D-4F24-84BC-1AE92A2103E2}" destId="{190B709D-8230-4714-A677-16C83BDCBA05}" srcOrd="1" destOrd="0" parTransId="{9F3FC406-953D-4BF2-84A2-4C56F05D10EC}" sibTransId="{2FD0DEBD-148D-445B-A3F0-56E4C7964A83}"/>
    <dgm:cxn modelId="{2A97AF92-0376-4950-9331-09699DADCE72}" type="presParOf" srcId="{24C28391-E020-4A15-A0F9-647619B20C4D}" destId="{017BE727-BEFA-4A18-9C23-35413A813C93}" srcOrd="0" destOrd="0" presId="urn:microsoft.com/office/officeart/2005/8/layout/vList3#1"/>
    <dgm:cxn modelId="{F001D317-48EA-4F7A-BDD8-6DE09B3E61D6}" type="presParOf" srcId="{017BE727-BEFA-4A18-9C23-35413A813C93}" destId="{0390C35D-B225-4262-B479-40CED5DB8C44}" srcOrd="0" destOrd="0" presId="urn:microsoft.com/office/officeart/2005/8/layout/vList3#1"/>
    <dgm:cxn modelId="{445E4D4A-10C0-4C51-998D-A8B406EE9816}" type="presParOf" srcId="{017BE727-BEFA-4A18-9C23-35413A813C93}" destId="{5A608AAD-2D47-4751-B96A-4EDCD413AF78}" srcOrd="1" destOrd="0" presId="urn:microsoft.com/office/officeart/2005/8/layout/vList3#1"/>
    <dgm:cxn modelId="{B917C709-623A-446C-9697-66EA20B0EBE7}" type="presParOf" srcId="{24C28391-E020-4A15-A0F9-647619B20C4D}" destId="{BF73D204-3FDD-4D5A-8202-D253BC577416}" srcOrd="1" destOrd="0" presId="urn:microsoft.com/office/officeart/2005/8/layout/vList3#1"/>
    <dgm:cxn modelId="{0D9A15DB-CF65-4CC7-BD3F-C7DCDAF81D9A}" type="presParOf" srcId="{24C28391-E020-4A15-A0F9-647619B20C4D}" destId="{E4CCC44E-322B-4E80-BF79-AD2B56C8516E}" srcOrd="2" destOrd="0" presId="urn:microsoft.com/office/officeart/2005/8/layout/vList3#1"/>
    <dgm:cxn modelId="{95DD3706-57D6-4782-B867-2D4E95B09AB5}" type="presParOf" srcId="{E4CCC44E-322B-4E80-BF79-AD2B56C8516E}" destId="{3FAA19F3-1749-40BF-A44C-E114C99306C7}" srcOrd="0" destOrd="0" presId="urn:microsoft.com/office/officeart/2005/8/layout/vList3#1"/>
    <dgm:cxn modelId="{AFB2E100-7B7D-454E-8FA3-F3841DD98592}" type="presParOf" srcId="{E4CCC44E-322B-4E80-BF79-AD2B56C8516E}" destId="{0F1D6DAB-278C-4A80-AC02-A7B94F682412}" srcOrd="1" destOrd="0" presId="urn:microsoft.com/office/officeart/2005/8/layout/vList3#1"/>
    <dgm:cxn modelId="{75DDBCA9-1C31-40B3-9E63-1DA395FA225B}" type="presParOf" srcId="{24C28391-E020-4A15-A0F9-647619B20C4D}" destId="{E26637C0-947B-4338-A5BD-2D0769D51AFA}" srcOrd="3" destOrd="0" presId="urn:microsoft.com/office/officeart/2005/8/layout/vList3#1"/>
    <dgm:cxn modelId="{D0B33985-D00A-43C0-A28D-1C4531A8A581}" type="presParOf" srcId="{24C28391-E020-4A15-A0F9-647619B20C4D}" destId="{997DC1C4-5FD7-48CC-BC06-947CFE80BEAF}" srcOrd="4" destOrd="0" presId="urn:microsoft.com/office/officeart/2005/8/layout/vList3#1"/>
    <dgm:cxn modelId="{E51D1680-511F-4965-83CE-0A549E5A1C58}" type="presParOf" srcId="{997DC1C4-5FD7-48CC-BC06-947CFE80BEAF}" destId="{0DF85C8F-D51D-4A9E-9B57-6A34662EE0C8}" srcOrd="0" destOrd="0" presId="urn:microsoft.com/office/officeart/2005/8/layout/vList3#1"/>
    <dgm:cxn modelId="{812D1132-B7B7-4F87-9E9F-A0D0686AEDA1}" type="presParOf" srcId="{997DC1C4-5FD7-48CC-BC06-947CFE80BEAF}" destId="{BD50B887-7409-4A09-8B89-6BB18C9AE3BC}" srcOrd="1" destOrd="0" presId="urn:microsoft.com/office/officeart/2005/8/layout/vList3#1"/>
    <dgm:cxn modelId="{2EAD95E0-5489-4BA5-9259-01EC2CF6A1D7}" type="presParOf" srcId="{24C28391-E020-4A15-A0F9-647619B20C4D}" destId="{A421715F-05D3-4438-A268-64F46741377E}" srcOrd="5" destOrd="0" presId="urn:microsoft.com/office/officeart/2005/8/layout/vList3#1"/>
    <dgm:cxn modelId="{C2CB1C46-9FD8-4B91-B0B8-4DE7D9B56411}" type="presParOf" srcId="{24C28391-E020-4A15-A0F9-647619B20C4D}" destId="{7C7627E7-5536-42C5-A58B-480AB0452D71}" srcOrd="6" destOrd="0" presId="urn:microsoft.com/office/officeart/2005/8/layout/vList3#1"/>
    <dgm:cxn modelId="{A23A978F-E38B-46AA-B0DF-B3C784C70F85}" type="presParOf" srcId="{7C7627E7-5536-42C5-A58B-480AB0452D71}" destId="{5D7A3CEB-99E6-4E7E-920B-4E2F52594FB4}" srcOrd="0" destOrd="0" presId="urn:microsoft.com/office/officeart/2005/8/layout/vList3#1"/>
    <dgm:cxn modelId="{FFA79997-047E-4179-9A63-8C737D32104D}" type="presParOf" srcId="{7C7627E7-5536-42C5-A58B-480AB0452D71}" destId="{E8AFEA3C-E05C-48D0-9A23-8320DCF3CC49}" srcOrd="1" destOrd="0" presId="urn:microsoft.com/office/officeart/2005/8/layout/vList3#1"/>
    <dgm:cxn modelId="{A59D8EEB-987C-4542-9823-2D493E4BCD9F}" type="presParOf" srcId="{24C28391-E020-4A15-A0F9-647619B20C4D}" destId="{3FDCA1FB-65A8-405B-BBCF-C9F766B4D8B8}" srcOrd="7" destOrd="0" presId="urn:microsoft.com/office/officeart/2005/8/layout/vList3#1"/>
    <dgm:cxn modelId="{D7669E80-4622-4DA9-84D3-FC691321B10F}" type="presParOf" srcId="{24C28391-E020-4A15-A0F9-647619B20C4D}" destId="{E2E02ECC-8F7E-47AA-8F6E-A793A86A7639}" srcOrd="8" destOrd="0" presId="urn:microsoft.com/office/officeart/2005/8/layout/vList3#1"/>
    <dgm:cxn modelId="{8736B6B2-B35C-4BC2-B95E-018699BD0BBE}" type="presParOf" srcId="{E2E02ECC-8F7E-47AA-8F6E-A793A86A7639}" destId="{38AADAA4-4775-46CF-92FB-0932E37F1B13}" srcOrd="0" destOrd="0" presId="urn:microsoft.com/office/officeart/2005/8/layout/vList3#1"/>
    <dgm:cxn modelId="{B60F3A4C-5277-4DF2-80E7-FC268E224CEF}" type="presParOf" srcId="{E2E02ECC-8F7E-47AA-8F6E-A793A86A7639}" destId="{663EC004-2C92-42C2-A12A-7FC776F194BC}" srcOrd="1" destOrd="0" presId="urn:microsoft.com/office/officeart/2005/8/layout/vList3#1"/>
    <dgm:cxn modelId="{3B3FB135-ADC4-489D-9EB9-7172826199C3}" type="presParOf" srcId="{24C28391-E020-4A15-A0F9-647619B20C4D}" destId="{27CEF808-72D1-4AD2-828C-0E074F3D14A7}" srcOrd="9" destOrd="0" presId="urn:microsoft.com/office/officeart/2005/8/layout/vList3#1"/>
    <dgm:cxn modelId="{EA4D0C70-73EE-4A32-9C2D-ABE9AFD1B6B6}" type="presParOf" srcId="{24C28391-E020-4A15-A0F9-647619B20C4D}" destId="{D5685B02-50EF-43CE-8D76-665915C08BDA}" srcOrd="10" destOrd="0" presId="urn:microsoft.com/office/officeart/2005/8/layout/vList3#1"/>
    <dgm:cxn modelId="{800791A4-22B4-47E9-988A-3ACF5B3A0234}" type="presParOf" srcId="{D5685B02-50EF-43CE-8D76-665915C08BDA}" destId="{18B55C30-C2F0-49AB-8963-801E16EF6711}" srcOrd="0" destOrd="0" presId="urn:microsoft.com/office/officeart/2005/8/layout/vList3#1"/>
    <dgm:cxn modelId="{1ACFEC87-E99C-4420-B721-05200F2B0739}" type="presParOf" srcId="{D5685B02-50EF-43CE-8D76-665915C08BDA}" destId="{A37C91CB-D875-49DD-860B-8A19BF8BE70E}" srcOrd="1" destOrd="0" presId="urn:microsoft.com/office/officeart/2005/8/layout/vList3#1"/>
    <dgm:cxn modelId="{2760DF50-2B28-4864-AF32-737C04C8CB10}" type="presParOf" srcId="{24C28391-E020-4A15-A0F9-647619B20C4D}" destId="{15BCE5B7-4EB7-441C-84BC-14CD5432C55B}" srcOrd="11" destOrd="0" presId="urn:microsoft.com/office/officeart/2005/8/layout/vList3#1"/>
    <dgm:cxn modelId="{E6D7A1CD-F4F2-4574-B0A4-EF08EF36D741}" type="presParOf" srcId="{24C28391-E020-4A15-A0F9-647619B20C4D}" destId="{91ADCF02-1CC1-4A02-B285-1B050473FE0D}" srcOrd="12" destOrd="0" presId="urn:microsoft.com/office/officeart/2005/8/layout/vList3#1"/>
    <dgm:cxn modelId="{43AD2D0F-DA30-43E7-89E1-9CEF194E54D9}" type="presParOf" srcId="{91ADCF02-1CC1-4A02-B285-1B050473FE0D}" destId="{04EC8DCF-8E3F-461E-8080-A0942B64EC95}" srcOrd="0" destOrd="0" presId="urn:microsoft.com/office/officeart/2005/8/layout/vList3#1"/>
    <dgm:cxn modelId="{8CA17378-8DE9-409A-A062-263F1FBAA33B}" type="presParOf" srcId="{91ADCF02-1CC1-4A02-B285-1B050473FE0D}" destId="{292F7B03-7852-4BD9-AD16-0ECEE8B61982}" srcOrd="1" destOrd="0" presId="urn:microsoft.com/office/officeart/2005/8/layout/vList3#1"/>
    <dgm:cxn modelId="{6833B393-5179-431B-85F1-FD92C6CCE2B4}" type="presParOf" srcId="{24C28391-E020-4A15-A0F9-647619B20C4D}" destId="{1EAA8FB1-7201-470B-8C5F-624ECD5C4627}" srcOrd="13" destOrd="0" presId="urn:microsoft.com/office/officeart/2005/8/layout/vList3#1"/>
    <dgm:cxn modelId="{A1AC6C34-D65F-47FC-BC4E-6260BD49BD9E}" type="presParOf" srcId="{24C28391-E020-4A15-A0F9-647619B20C4D}" destId="{1C44AD45-8380-415F-80CE-4B9BC1332B1C}" srcOrd="14" destOrd="0" presId="urn:microsoft.com/office/officeart/2005/8/layout/vList3#1"/>
    <dgm:cxn modelId="{43BD50AB-89D4-4EB0-A70D-26A4390D7F4D}" type="presParOf" srcId="{1C44AD45-8380-415F-80CE-4B9BC1332B1C}" destId="{8D4CC45D-0A9F-48C1-ACCA-A78AB7D58E02}" srcOrd="0" destOrd="0" presId="urn:microsoft.com/office/officeart/2005/8/layout/vList3#1"/>
    <dgm:cxn modelId="{40A74BE1-2EA7-4868-A75B-98AB9E178167}" type="presParOf" srcId="{1C44AD45-8380-415F-80CE-4B9BC1332B1C}" destId="{EB5FE25D-B384-4564-8F6A-1FDB1164D654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608AAD-2D47-4751-B96A-4EDCD413AF78}">
      <dsp:nvSpPr>
        <dsp:cNvPr id="0" name=""/>
        <dsp:cNvSpPr/>
      </dsp:nvSpPr>
      <dsp:spPr>
        <a:xfrm rot="10800000">
          <a:off x="1391198" y="2775"/>
          <a:ext cx="5027958" cy="49903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059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/>
            <a:t>Vineta Pērkone (angļu valodas skolotāja)</a:t>
          </a:r>
          <a:endParaRPr lang="lv-LV" sz="1400" kern="1200" dirty="0"/>
        </a:p>
      </dsp:txBody>
      <dsp:txXfrm rot="10800000">
        <a:off x="1391198" y="2775"/>
        <a:ext cx="5027958" cy="499032"/>
      </dsp:txXfrm>
    </dsp:sp>
    <dsp:sp modelId="{0390C35D-B225-4262-B479-40CED5DB8C44}">
      <dsp:nvSpPr>
        <dsp:cNvPr id="0" name=""/>
        <dsp:cNvSpPr/>
      </dsp:nvSpPr>
      <dsp:spPr>
        <a:xfrm>
          <a:off x="1141682" y="2775"/>
          <a:ext cx="499032" cy="4990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25000" b="-25000"/>
          </a:stretch>
        </a:blip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1D6DAB-278C-4A80-AC02-A7B94F682412}">
      <dsp:nvSpPr>
        <dsp:cNvPr id="0" name=""/>
        <dsp:cNvSpPr/>
      </dsp:nvSpPr>
      <dsp:spPr>
        <a:xfrm rot="10800000">
          <a:off x="1391198" y="650771"/>
          <a:ext cx="5027958" cy="49903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059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/>
            <a:t>Inese Astaševska(sporta skolotāja)</a:t>
          </a:r>
          <a:endParaRPr lang="lv-LV" sz="1400" kern="1200" dirty="0"/>
        </a:p>
      </dsp:txBody>
      <dsp:txXfrm rot="10800000">
        <a:off x="1391198" y="650771"/>
        <a:ext cx="5027958" cy="499032"/>
      </dsp:txXfrm>
    </dsp:sp>
    <dsp:sp modelId="{3FAA19F3-1749-40BF-A44C-E114C99306C7}">
      <dsp:nvSpPr>
        <dsp:cNvPr id="0" name=""/>
        <dsp:cNvSpPr/>
      </dsp:nvSpPr>
      <dsp:spPr>
        <a:xfrm>
          <a:off x="1141682" y="650771"/>
          <a:ext cx="499032" cy="499032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17000" b="-17000"/>
          </a:stretch>
        </a:blip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50B887-7409-4A09-8B89-6BB18C9AE3BC}">
      <dsp:nvSpPr>
        <dsp:cNvPr id="0" name=""/>
        <dsp:cNvSpPr/>
      </dsp:nvSpPr>
      <dsp:spPr>
        <a:xfrm rot="10800000">
          <a:off x="1391198" y="1298768"/>
          <a:ext cx="5027958" cy="49903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059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/>
            <a:t>Ināra Iesalniece (ķīmijas skolotāja)</a:t>
          </a:r>
          <a:endParaRPr lang="lv-LV" sz="1400" kern="1200" dirty="0"/>
        </a:p>
      </dsp:txBody>
      <dsp:txXfrm rot="10800000">
        <a:off x="1391198" y="1298768"/>
        <a:ext cx="5027958" cy="499032"/>
      </dsp:txXfrm>
    </dsp:sp>
    <dsp:sp modelId="{0DF85C8F-D51D-4A9E-9B57-6A34662EE0C8}">
      <dsp:nvSpPr>
        <dsp:cNvPr id="0" name=""/>
        <dsp:cNvSpPr/>
      </dsp:nvSpPr>
      <dsp:spPr>
        <a:xfrm>
          <a:off x="1141682" y="1298768"/>
          <a:ext cx="499032" cy="499032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19000" b="-19000"/>
          </a:stretch>
        </a:blip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AFEA3C-E05C-48D0-9A23-8320DCF3CC49}">
      <dsp:nvSpPr>
        <dsp:cNvPr id="0" name=""/>
        <dsp:cNvSpPr/>
      </dsp:nvSpPr>
      <dsp:spPr>
        <a:xfrm rot="10800000">
          <a:off x="1391198" y="1946765"/>
          <a:ext cx="5027958" cy="49903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059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/>
            <a:t>Aija Kņaze(psihologs)</a:t>
          </a:r>
          <a:endParaRPr lang="lv-LV" sz="1400" kern="1200" dirty="0"/>
        </a:p>
      </dsp:txBody>
      <dsp:txXfrm rot="10800000">
        <a:off x="1391198" y="1946765"/>
        <a:ext cx="5027958" cy="499032"/>
      </dsp:txXfrm>
    </dsp:sp>
    <dsp:sp modelId="{5D7A3CEB-99E6-4E7E-920B-4E2F52594FB4}">
      <dsp:nvSpPr>
        <dsp:cNvPr id="0" name=""/>
        <dsp:cNvSpPr/>
      </dsp:nvSpPr>
      <dsp:spPr>
        <a:xfrm>
          <a:off x="1141682" y="1946765"/>
          <a:ext cx="499032" cy="499032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25000" b="-25000"/>
          </a:stretch>
        </a:blip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3EC004-2C92-42C2-A12A-7FC776F194BC}">
      <dsp:nvSpPr>
        <dsp:cNvPr id="0" name=""/>
        <dsp:cNvSpPr/>
      </dsp:nvSpPr>
      <dsp:spPr>
        <a:xfrm rot="10800000">
          <a:off x="1391198" y="2594762"/>
          <a:ext cx="5027958" cy="49903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059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/>
            <a:t>Guntra Krūkliņa(vēstures skolotāja)</a:t>
          </a:r>
          <a:endParaRPr lang="lv-LV" sz="1400" kern="1200" dirty="0"/>
        </a:p>
      </dsp:txBody>
      <dsp:txXfrm rot="10800000">
        <a:off x="1391198" y="2594762"/>
        <a:ext cx="5027958" cy="499032"/>
      </dsp:txXfrm>
    </dsp:sp>
    <dsp:sp modelId="{38AADAA4-4775-46CF-92FB-0932E37F1B13}">
      <dsp:nvSpPr>
        <dsp:cNvPr id="0" name=""/>
        <dsp:cNvSpPr/>
      </dsp:nvSpPr>
      <dsp:spPr>
        <a:xfrm>
          <a:off x="1141682" y="2594762"/>
          <a:ext cx="499032" cy="499032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24000" b="-24000"/>
          </a:stretch>
        </a:blip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7C91CB-D875-49DD-860B-8A19BF8BE70E}">
      <dsp:nvSpPr>
        <dsp:cNvPr id="0" name=""/>
        <dsp:cNvSpPr/>
      </dsp:nvSpPr>
      <dsp:spPr>
        <a:xfrm rot="10800000">
          <a:off x="1391198" y="3242759"/>
          <a:ext cx="5027958" cy="49903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059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/>
            <a:t>Skaidrīte Jumiķe(matemātikas skolotāja)</a:t>
          </a:r>
          <a:endParaRPr lang="lv-LV" sz="1400" kern="1200" dirty="0"/>
        </a:p>
      </dsp:txBody>
      <dsp:txXfrm rot="10800000">
        <a:off x="1391198" y="3242759"/>
        <a:ext cx="5027958" cy="499032"/>
      </dsp:txXfrm>
    </dsp:sp>
    <dsp:sp modelId="{18B55C30-C2F0-49AB-8963-801E16EF6711}">
      <dsp:nvSpPr>
        <dsp:cNvPr id="0" name=""/>
        <dsp:cNvSpPr/>
      </dsp:nvSpPr>
      <dsp:spPr>
        <a:xfrm>
          <a:off x="1141682" y="3242759"/>
          <a:ext cx="499032" cy="499032"/>
        </a:xfrm>
        <a:prstGeom prst="ellipse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24000" b="-24000"/>
          </a:stretch>
        </a:blip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2F7B03-7852-4BD9-AD16-0ECEE8B61982}">
      <dsp:nvSpPr>
        <dsp:cNvPr id="0" name=""/>
        <dsp:cNvSpPr/>
      </dsp:nvSpPr>
      <dsp:spPr>
        <a:xfrm rot="10800000">
          <a:off x="1391198" y="3890756"/>
          <a:ext cx="5027958" cy="49903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059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/>
            <a:t>Inta Brasle(latviešu valodas skolotāja, teātra sporta skolotāja)</a:t>
          </a:r>
          <a:endParaRPr lang="lv-LV" sz="1400" kern="1200" dirty="0"/>
        </a:p>
      </dsp:txBody>
      <dsp:txXfrm rot="10800000">
        <a:off x="1391198" y="3890756"/>
        <a:ext cx="5027958" cy="499032"/>
      </dsp:txXfrm>
    </dsp:sp>
    <dsp:sp modelId="{04EC8DCF-8E3F-461E-8080-A0942B64EC95}">
      <dsp:nvSpPr>
        <dsp:cNvPr id="0" name=""/>
        <dsp:cNvSpPr/>
      </dsp:nvSpPr>
      <dsp:spPr>
        <a:xfrm>
          <a:off x="1141682" y="3890756"/>
          <a:ext cx="499032" cy="499032"/>
        </a:xfrm>
        <a:prstGeom prst="ellipse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21000" b="-21000"/>
          </a:stretch>
        </a:blip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5FE25D-B384-4564-8F6A-1FDB1164D654}">
      <dsp:nvSpPr>
        <dsp:cNvPr id="0" name=""/>
        <dsp:cNvSpPr/>
      </dsp:nvSpPr>
      <dsp:spPr>
        <a:xfrm rot="10800000">
          <a:off x="1391198" y="4538752"/>
          <a:ext cx="5027958" cy="499032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059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/>
            <a:t>Laila Zudāne(informātikas skolotāja)</a:t>
          </a:r>
          <a:endParaRPr lang="lv-LV" sz="1400" kern="1200" dirty="0"/>
        </a:p>
      </dsp:txBody>
      <dsp:txXfrm rot="10800000">
        <a:off x="1391198" y="4538752"/>
        <a:ext cx="5027958" cy="499032"/>
      </dsp:txXfrm>
    </dsp:sp>
    <dsp:sp modelId="{8D4CC45D-0A9F-48C1-ACCA-A78AB7D58E02}">
      <dsp:nvSpPr>
        <dsp:cNvPr id="0" name=""/>
        <dsp:cNvSpPr/>
      </dsp:nvSpPr>
      <dsp:spPr>
        <a:xfrm>
          <a:off x="1141682" y="4538752"/>
          <a:ext cx="499032" cy="499032"/>
        </a:xfrm>
        <a:prstGeom prst="ellipse">
          <a:avLst/>
        </a:prstGeom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26000" b="-26000"/>
          </a:stretch>
        </a:blipFill>
        <a:ln w="264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31494-6471-49D8-AC58-CDF4DAE38E5A}" type="datetimeFigureOut">
              <a:rPr lang="lv-LV" smtClean="0"/>
              <a:pPr/>
              <a:t>2012.06.06.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9B58F8-1BD0-4CFA-8D17-F742EFB2B191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823635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FF3940-FE8B-4E32-965A-03C587CBAF11}" type="datetime1">
              <a:rPr lang="lv-LV" smtClean="0"/>
              <a:pPr>
                <a:defRPr/>
              </a:pPr>
              <a:t>2012.06.06.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751E1-DDC2-4034-BD50-5C3D145D709A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98F3BE-1F1D-4FD7-B3F1-883C6E4C34FC}" type="datetime1">
              <a:rPr lang="lv-LV" smtClean="0"/>
              <a:pPr>
                <a:defRPr/>
              </a:pPr>
              <a:t>2012.06.06.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8546AF-C45F-4DFA-A2A4-0B853252E552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BDFC5-DE4B-41C8-919E-3EAC02F92858}" type="datetime1">
              <a:rPr lang="lv-LV" smtClean="0"/>
              <a:pPr>
                <a:defRPr/>
              </a:pPr>
              <a:t>2012.06.06.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7CC426-8D99-4B9E-B7DF-13D2251E5645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B09647-97B4-4DCC-A94D-B84AAD2496C9}" type="datetime1">
              <a:rPr lang="lv-LV" smtClean="0"/>
              <a:pPr>
                <a:defRPr/>
              </a:pPr>
              <a:t>2012.06.06.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88B50-23DC-49C2-83CB-E1AEBBE37AFA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EEA19F-F8B2-403F-A043-B36E15A0EB9E}" type="datetime1">
              <a:rPr lang="lv-LV" smtClean="0"/>
              <a:pPr>
                <a:defRPr/>
              </a:pPr>
              <a:t>2012.06.06.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11A777-AE0E-4972-85DD-FAA1E5454454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9594A6-DC83-4E3A-812E-6B09235E80AC}" type="datetime1">
              <a:rPr lang="lv-LV" smtClean="0"/>
              <a:pPr>
                <a:defRPr/>
              </a:pPr>
              <a:t>2012.06.06.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33063D-0131-46F6-BE3E-88BBF55C7F7A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A1A04B-3F06-48E9-AE37-12831CBC0AAD}" type="datetime1">
              <a:rPr lang="lv-LV" smtClean="0"/>
              <a:pPr>
                <a:defRPr/>
              </a:pPr>
              <a:t>2012.06.06.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E5F1FE-7830-40C4-9A37-1AD1BA65BC43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68C0B3-B8DA-47CF-8816-B0437709551F}" type="datetime1">
              <a:rPr lang="lv-LV" smtClean="0"/>
              <a:pPr>
                <a:defRPr/>
              </a:pPr>
              <a:t>2012.06.06.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D3687-6F90-4380-92C9-11009CAB566A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972F4E-A6C7-49B4-88E2-498A0D18914A}" type="datetime1">
              <a:rPr lang="lv-LV" smtClean="0"/>
              <a:pPr>
                <a:defRPr/>
              </a:pPr>
              <a:t>2012.06.06.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C6DB34-A8C9-4D82-835D-BE2C3C659510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4BF42A-0410-45C9-A762-912EDA2A1473}" type="datetime1">
              <a:rPr lang="lv-LV" smtClean="0"/>
              <a:pPr>
                <a:defRPr/>
              </a:pPr>
              <a:t>2012.06.06.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5D5546-44C8-443F-AA18-CF9DD065765D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5E743E-8DA6-49F4-815D-39DF369FA628}" type="datetime1">
              <a:rPr lang="lv-LV" smtClean="0"/>
              <a:pPr>
                <a:defRPr/>
              </a:pPr>
              <a:t>2012.06.06.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90ABBE-2381-4F45-AA1A-1FE190AB07F8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BB58507-3550-4009-9D9E-CB05AEC574E1}" type="datetime1">
              <a:rPr lang="lv-LV" smtClean="0"/>
              <a:pPr>
                <a:defRPr/>
              </a:pPr>
              <a:t>2012.06.06.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5274663-D209-4ACD-A3DB-CB338C2A8C8E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VPKĢ 2.grupas pedagogi: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88B50-23DC-49C2-83CB-E1AEBBE37AFA}" type="slidenum">
              <a:rPr lang="lv-LV" smtClean="0"/>
              <a:pPr>
                <a:defRPr/>
              </a:pPr>
              <a:t>1</a:t>
            </a:fld>
            <a:endParaRPr lang="lv-LV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944335134"/>
              </p:ext>
            </p:extLst>
          </p:nvPr>
        </p:nvGraphicFramePr>
        <p:xfrm>
          <a:off x="755576" y="1340768"/>
          <a:ext cx="756084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4367" y="620688"/>
            <a:ext cx="1115616" cy="83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2017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lv-LV" dirty="0"/>
              <a:t>Vineta </a:t>
            </a:r>
            <a:r>
              <a:rPr lang="lv-LV" dirty="0" smtClean="0"/>
              <a:t>Pērkone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Angļu </a:t>
            </a:r>
            <a:r>
              <a:rPr lang="lv-LV" dirty="0"/>
              <a:t>valodas </a:t>
            </a:r>
            <a:r>
              <a:rPr lang="lv-LV" dirty="0" smtClean="0"/>
              <a:t>skolotāja</a:t>
            </a:r>
          </a:p>
          <a:p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Living </a:t>
            </a:r>
            <a:r>
              <a:rPr lang="lv-LV" dirty="0"/>
              <a:t>is an art - make your life a masterpiece! </a:t>
            </a:r>
            <a:r>
              <a:rPr lang="lv-LV" dirty="0" smtClean="0"/>
              <a:t>(dzīvošana </a:t>
            </a:r>
            <a:r>
              <a:rPr lang="lv-LV" dirty="0"/>
              <a:t>ir māksla, padari dzīvi par mākslas darbu)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323528" y="2060848"/>
            <a:ext cx="2376264" cy="2769171"/>
          </a:xfrm>
          <a:prstGeom prst="ellipse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 t="-25000" b="-25000"/>
            </a:stretch>
          </a:blipFill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lv-LV" dirty="0" smtClean="0"/>
              <a:t> 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C88B50-23DC-49C2-83CB-E1AEBBE37AFA}" type="slidenum">
              <a:rPr lang="lv-LV" smtClean="0"/>
              <a:pPr>
                <a:defRPr/>
              </a:pPr>
              <a:t>2</a:t>
            </a:fld>
            <a:endParaRPr lang="lv-LV"/>
          </a:p>
        </p:txBody>
      </p:sp>
      <p:sp>
        <p:nvSpPr>
          <p:cNvPr id="5" name="TextBox 4"/>
          <p:cNvSpPr txBox="1"/>
          <p:nvPr/>
        </p:nvSpPr>
        <p:spPr>
          <a:xfrm>
            <a:off x="323528" y="5301208"/>
            <a:ext cx="2137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 smtClean="0"/>
              <a:t>vinete.pe@inbox.lv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46041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Inese Astaševska</a:t>
            </a:r>
            <a:endParaRPr lang="lv-LV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Sporta skolotāja</a:t>
            </a:r>
          </a:p>
          <a:p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Domāt – nozīmē runāt pašam ar sevi... Dzirdēt pašam sevi.</a:t>
            </a:r>
          </a:p>
          <a:p>
            <a:pPr marL="0" indent="0" algn="r">
              <a:buNone/>
            </a:pPr>
            <a:r>
              <a:rPr lang="lv-LV" dirty="0" smtClean="0"/>
              <a:t>Imanuels Kants</a:t>
            </a:r>
            <a:endParaRPr lang="lv-LV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>
          <a:xfrm>
            <a:off x="251520" y="2420888"/>
            <a:ext cx="2530624" cy="2930004"/>
          </a:xfrm>
          <a:prstGeom prst="ellipse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 t="-17000" b="-17000"/>
            </a:stretch>
          </a:blipFill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lv-LV" dirty="0" smtClean="0"/>
              <a:t> </a:t>
            </a:r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5D5546-44C8-443F-AA18-CF9DD065765D}" type="slidenum">
              <a:rPr lang="lv-LV" smtClean="0"/>
              <a:pPr>
                <a:defRPr/>
              </a:pPr>
              <a:t>3</a:t>
            </a:fld>
            <a:endParaRPr lang="lv-LV"/>
          </a:p>
        </p:txBody>
      </p:sp>
      <p:sp>
        <p:nvSpPr>
          <p:cNvPr id="8" name="TextBox 7"/>
          <p:cNvSpPr txBox="1"/>
          <p:nvPr/>
        </p:nvSpPr>
        <p:spPr>
          <a:xfrm>
            <a:off x="179512" y="5502388"/>
            <a:ext cx="2970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/>
              <a:t>a</a:t>
            </a:r>
            <a:r>
              <a:rPr lang="lv-LV" dirty="0" smtClean="0"/>
              <a:t>stasevska.inese@inbox.lv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106898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Ināra Iesalniece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Ķīmijas skolotāja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Mācies </a:t>
            </a:r>
            <a:r>
              <a:rPr lang="lv-LV" dirty="0"/>
              <a:t>priekš dzīves, bet ne priekš skolas</a:t>
            </a:r>
            <a:r>
              <a:rPr lang="lv-LV" dirty="0" smtClean="0"/>
              <a:t>!</a:t>
            </a:r>
          </a:p>
          <a:p>
            <a:pPr marL="0" indent="0" algn="r">
              <a:buNone/>
            </a:pPr>
            <a:r>
              <a:rPr lang="lv-LV" dirty="0"/>
              <a:t/>
            </a:r>
            <a:br>
              <a:rPr lang="lv-LV" dirty="0"/>
            </a:br>
            <a:r>
              <a:rPr lang="lv-LV" dirty="0"/>
              <a:t> Kaudzīte R.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251521" y="2708920"/>
            <a:ext cx="2448272" cy="2930004"/>
          </a:xfrm>
          <a:prstGeom prst="ellipse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 t="-19000" b="-19000"/>
            </a:stretch>
          </a:blipFill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lv-LV" dirty="0" smtClean="0"/>
              <a:t> </a:t>
            </a:r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5D5546-44C8-443F-AA18-CF9DD065765D}" type="slidenum">
              <a:rPr lang="lv-LV" smtClean="0"/>
              <a:pPr>
                <a:defRPr/>
              </a:pPr>
              <a:t>4</a:t>
            </a:fld>
            <a:endParaRPr lang="lv-LV"/>
          </a:p>
        </p:txBody>
      </p:sp>
      <p:sp>
        <p:nvSpPr>
          <p:cNvPr id="7" name="TextBox 6"/>
          <p:cNvSpPr txBox="1"/>
          <p:nvPr/>
        </p:nvSpPr>
        <p:spPr>
          <a:xfrm>
            <a:off x="323528" y="5687054"/>
            <a:ext cx="1970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/>
              <a:t>i</a:t>
            </a:r>
            <a:r>
              <a:rPr lang="lv-LV" dirty="0" smtClean="0"/>
              <a:t>nara.ie@inbox.lv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61498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Aija Kņaze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Skolas psihologs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/>
              <a:t>Visu ko dari: mācies vai </a:t>
            </a:r>
            <a:r>
              <a:rPr lang="lv-LV" dirty="0" smtClean="0"/>
              <a:t>māci, </a:t>
            </a:r>
            <a:r>
              <a:rPr lang="lv-LV" dirty="0"/>
              <a:t>dari no sirds un ar </a:t>
            </a:r>
            <a:r>
              <a:rPr lang="lv-LV" dirty="0" smtClean="0"/>
              <a:t>aizrautītu, </a:t>
            </a:r>
            <a:r>
              <a:rPr lang="lv-LV" dirty="0"/>
              <a:t>lai pašam būtu interesanti, tad tas aizraus arī citus!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539552" y="2564904"/>
            <a:ext cx="2088232" cy="2497956"/>
          </a:xfrm>
          <a:prstGeom prst="ellipse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 t="-25000" b="-25000"/>
            </a:stretch>
          </a:blipFill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lv-LV" dirty="0" smtClean="0"/>
              <a:t> </a:t>
            </a:r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5D5546-44C8-443F-AA18-CF9DD065765D}" type="slidenum">
              <a:rPr lang="lv-LV" smtClean="0"/>
              <a:pPr>
                <a:defRPr/>
              </a:pPr>
              <a:t>5</a:t>
            </a:fld>
            <a:endParaRPr lang="lv-LV"/>
          </a:p>
        </p:txBody>
      </p:sp>
      <p:sp>
        <p:nvSpPr>
          <p:cNvPr id="7" name="TextBox 6"/>
          <p:cNvSpPr txBox="1"/>
          <p:nvPr/>
        </p:nvSpPr>
        <p:spPr>
          <a:xfrm>
            <a:off x="323528" y="5301208"/>
            <a:ext cx="2175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 smtClean="0"/>
              <a:t>aijaknaze@inbox.lv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112713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Guntra Krūkliņa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Vēstures, ētikas un lietišķās etiķetes skolotāja</a:t>
            </a:r>
          </a:p>
          <a:p>
            <a:endParaRPr lang="lv-LV" dirty="0"/>
          </a:p>
          <a:p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Vajag uzticēties skolēniem..</a:t>
            </a:r>
            <a:endParaRPr lang="lv-LV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323528" y="2492896"/>
            <a:ext cx="2376264" cy="2785988"/>
          </a:xfrm>
          <a:prstGeom prst="ellipse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 t="-24000" b="-24000"/>
            </a:stretch>
          </a:blipFill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lv-LV" dirty="0" smtClean="0"/>
              <a:t> </a:t>
            </a:r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5D5546-44C8-443F-AA18-CF9DD065765D}" type="slidenum">
              <a:rPr lang="lv-LV" smtClean="0"/>
              <a:pPr>
                <a:defRPr/>
              </a:pPr>
              <a:t>6</a:t>
            </a:fld>
            <a:endParaRPr lang="lv-LV"/>
          </a:p>
        </p:txBody>
      </p:sp>
      <p:sp>
        <p:nvSpPr>
          <p:cNvPr id="7" name="TextBox 6"/>
          <p:cNvSpPr txBox="1"/>
          <p:nvPr/>
        </p:nvSpPr>
        <p:spPr>
          <a:xfrm>
            <a:off x="353834" y="5670540"/>
            <a:ext cx="1816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 smtClean="0"/>
              <a:t>krukle@inbox.lv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94971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Skaidrīte Jumiķe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Matemātikas skolotāja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Nekad nenovērtē skolēnu zināšanas par zemu, kas zina, kas no viņa izaugs nākotnē un kādas zināšanas viņam dzīvē būs vajadzīgas.</a:t>
            </a:r>
            <a:endParaRPr lang="lv-LV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251520" y="2708920"/>
            <a:ext cx="2360241" cy="2713980"/>
          </a:xfrm>
          <a:prstGeom prst="ellipse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 t="-24000" b="-24000"/>
            </a:stretch>
          </a:blipFill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lv-LV" dirty="0" smtClean="0"/>
              <a:t> </a:t>
            </a:r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5D5546-44C8-443F-AA18-CF9DD065765D}" type="slidenum">
              <a:rPr lang="lv-LV" smtClean="0"/>
              <a:pPr>
                <a:defRPr/>
              </a:pPr>
              <a:t>7</a:t>
            </a:fld>
            <a:endParaRPr lang="lv-LV"/>
          </a:p>
        </p:txBody>
      </p:sp>
      <p:sp>
        <p:nvSpPr>
          <p:cNvPr id="7" name="TextBox 6"/>
          <p:cNvSpPr txBox="1"/>
          <p:nvPr/>
        </p:nvSpPr>
        <p:spPr>
          <a:xfrm>
            <a:off x="326069" y="5670540"/>
            <a:ext cx="2803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 smtClean="0"/>
              <a:t>skaidrite-jumike@inbox.lv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2653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Inta Brasle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lv-LV" dirty="0" smtClean="0"/>
              <a:t>latviešu </a:t>
            </a:r>
            <a:r>
              <a:rPr lang="lv-LV" dirty="0"/>
              <a:t>valodas skolotāja, teātra sporta </a:t>
            </a:r>
            <a:r>
              <a:rPr lang="lv-LV" dirty="0" smtClean="0"/>
              <a:t>skolotāja</a:t>
            </a: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Katrs skolēns ir tieši tik zinošs un tik radošs, cik no viņa tiek gaidīts.</a:t>
            </a:r>
            <a:endParaRPr lang="lv-LV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395536" y="2564904"/>
            <a:ext cx="2232248" cy="2409131"/>
          </a:xfrm>
          <a:prstGeom prst="ellipse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 t="-21000" b="-21000"/>
            </a:stretch>
          </a:blipFill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lv-LV" dirty="0" smtClean="0"/>
              <a:t> </a:t>
            </a:r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5D5546-44C8-443F-AA18-CF9DD065765D}" type="slidenum">
              <a:rPr lang="lv-LV" smtClean="0"/>
              <a:pPr>
                <a:defRPr/>
              </a:pPr>
              <a:t>8</a:t>
            </a:fld>
            <a:endParaRPr lang="lv-LV"/>
          </a:p>
        </p:txBody>
      </p:sp>
      <p:sp>
        <p:nvSpPr>
          <p:cNvPr id="7" name="TextBox 6"/>
          <p:cNvSpPr txBox="1"/>
          <p:nvPr/>
        </p:nvSpPr>
        <p:spPr>
          <a:xfrm>
            <a:off x="323528" y="5301208"/>
            <a:ext cx="2201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 smtClean="0"/>
              <a:t>intabrasle@inbox.lv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377046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Laila Zudāne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Matemātikas un informātikas skolotāja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/>
              <a:t>Ja ir kaut neliela cerība, ka varam ko mainīt, tad tā ir jāizmanto! </a:t>
            </a:r>
            <a:r>
              <a:rPr lang="lv-LV" dirty="0" smtClean="0"/>
              <a:t>Uzskatu</a:t>
            </a:r>
            <a:r>
              <a:rPr lang="lv-LV" dirty="0"/>
              <a:t>, ka </a:t>
            </a:r>
            <a:r>
              <a:rPr lang="lv-LV" b="1" dirty="0"/>
              <a:t>jāuzticas jaunatnei</a:t>
            </a:r>
            <a:r>
              <a:rPr lang="lv-LV" dirty="0"/>
              <a:t>!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467544" y="2492896"/>
            <a:ext cx="2160240" cy="2569964"/>
          </a:xfrm>
          <a:prstGeom prst="ellipse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 t="-26000" b="-26000"/>
            </a:stretch>
          </a:blipFill>
        </p:spPr>
        <p:style>
          <a:lnRef idx="2">
            <a:schemeClr val="accent3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lv-LV" dirty="0" smtClean="0"/>
              <a:t> </a:t>
            </a:r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5D5546-44C8-443F-AA18-CF9DD065765D}" type="slidenum">
              <a:rPr lang="lv-LV" smtClean="0"/>
              <a:pPr>
                <a:defRPr/>
              </a:pPr>
              <a:t>9</a:t>
            </a:fld>
            <a:endParaRPr lang="lv-LV"/>
          </a:p>
        </p:txBody>
      </p:sp>
      <p:sp>
        <p:nvSpPr>
          <p:cNvPr id="7" name="TextBox 6"/>
          <p:cNvSpPr txBox="1"/>
          <p:nvPr/>
        </p:nvSpPr>
        <p:spPr>
          <a:xfrm>
            <a:off x="323528" y="5301208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 smtClean="0"/>
              <a:t>zudane@inbox.lv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xmlns="" val="42434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479</TotalTime>
  <Words>234</Words>
  <Application>Microsoft Office PowerPoint</Application>
  <PresentationFormat>On-screen Show (4:3)</PresentationFormat>
  <Paragraphs>80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VPKĢ 2.grupas pedagogi:</vt:lpstr>
      <vt:lpstr>Vineta Pērkone </vt:lpstr>
      <vt:lpstr>Inese Astaševska</vt:lpstr>
      <vt:lpstr>Ināra Iesalniece</vt:lpstr>
      <vt:lpstr>Aija Kņaze</vt:lpstr>
      <vt:lpstr>Guntra Krūkliņa</vt:lpstr>
      <vt:lpstr>Skaidrīte Jumiķe</vt:lpstr>
      <vt:lpstr>Inta Brasle</vt:lpstr>
      <vt:lpstr>Laila Zudāne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skola</dc:creator>
  <cp:lastModifiedBy>karine</cp:lastModifiedBy>
  <cp:revision>49</cp:revision>
  <dcterms:created xsi:type="dcterms:W3CDTF">2011-10-15T10:34:54Z</dcterms:created>
  <dcterms:modified xsi:type="dcterms:W3CDTF">2012-06-06T17:22:58Z</dcterms:modified>
</cp:coreProperties>
</file>