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36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irsrakst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28" name="Datuma vietturis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17A-402D-476C-9F76-19E17E950E7B}" type="datetimeFigureOut">
              <a:rPr lang="lv-LV" smtClean="0"/>
              <a:pPr/>
              <a:t>2012.06.07.</a:t>
            </a:fld>
            <a:endParaRPr lang="lv-LV"/>
          </a:p>
        </p:txBody>
      </p:sp>
      <p:sp>
        <p:nvSpPr>
          <p:cNvPr id="17" name="Kājenes vietturis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9" name="Slaida numura vietturis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EB06-BF41-4D44-8B9E-521642C1C168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9" name="Apakšvirsrakst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v-LV" smtClean="0"/>
              <a:t>Noklikšķiniet, lai rediģētu šablona apakšvirsraksta stilu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17A-402D-476C-9F76-19E17E950E7B}" type="datetimeFigureOut">
              <a:rPr lang="lv-LV" smtClean="0"/>
              <a:pPr/>
              <a:t>2012.06.07.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EB06-BF41-4D44-8B9E-521642C1C16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17A-402D-476C-9F76-19E17E950E7B}" type="datetimeFigureOut">
              <a:rPr lang="lv-LV" smtClean="0"/>
              <a:pPr/>
              <a:t>2012.06.07.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EB06-BF41-4D44-8B9E-521642C1C16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17A-402D-476C-9F76-19E17E950E7B}" type="datetimeFigureOut">
              <a:rPr lang="lv-LV" smtClean="0"/>
              <a:pPr/>
              <a:t>2012.06.07.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EB06-BF41-4D44-8B9E-521642C1C16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17A-402D-476C-9F76-19E17E950E7B}" type="datetimeFigureOut">
              <a:rPr lang="lv-LV" smtClean="0"/>
              <a:pPr/>
              <a:t>2012.06.07.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E59EB06-BF41-4D44-8B9E-521642C1C16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17A-402D-476C-9F76-19E17E950E7B}" type="datetimeFigureOut">
              <a:rPr lang="lv-LV" smtClean="0"/>
              <a:pPr/>
              <a:t>2012.06.07.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EB06-BF41-4D44-8B9E-521642C1C16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5" name="Satura vietturis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17A-402D-476C-9F76-19E17E950E7B}" type="datetimeFigureOut">
              <a:rPr lang="lv-LV" smtClean="0"/>
              <a:pPr/>
              <a:t>2012.06.07.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EB06-BF41-4D44-8B9E-521642C1C16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17A-402D-476C-9F76-19E17E950E7B}" type="datetimeFigureOut">
              <a:rPr lang="lv-LV" smtClean="0"/>
              <a:pPr/>
              <a:t>2012.06.07.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EB06-BF41-4D44-8B9E-521642C1C16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17A-402D-476C-9F76-19E17E950E7B}" type="datetimeFigureOut">
              <a:rPr lang="lv-LV" smtClean="0"/>
              <a:pPr/>
              <a:t>2012.06.07.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EB06-BF41-4D44-8B9E-521642C1C16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17A-402D-476C-9F76-19E17E950E7B}" type="datetimeFigureOut">
              <a:rPr lang="lv-LV" smtClean="0"/>
              <a:pPr/>
              <a:t>2012.06.07.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EB06-BF41-4D44-8B9E-521642C1C16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lv-LV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Lai pievienotu attēlu, noklikšķiniet uz ikonas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17A-402D-476C-9F76-19E17E950E7B}" type="datetimeFigureOut">
              <a:rPr lang="lv-LV" smtClean="0"/>
              <a:pPr/>
              <a:t>2012.06.07.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EB06-BF41-4D44-8B9E-521642C1C16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irsraksta viettur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13" name="Teksta vietturis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  <a:p>
            <a:pPr lvl="1" eaLnBrk="1" latinLnBrk="0" hangingPunct="1"/>
            <a:r>
              <a:rPr kumimoji="0" lang="lv-LV" smtClean="0"/>
              <a:t>Otrais līmenis</a:t>
            </a:r>
          </a:p>
          <a:p>
            <a:pPr lvl="2" eaLnBrk="1" latinLnBrk="0" hangingPunct="1"/>
            <a:r>
              <a:rPr kumimoji="0" lang="lv-LV" smtClean="0"/>
              <a:t>Trešais līmenis</a:t>
            </a:r>
          </a:p>
          <a:p>
            <a:pPr lvl="3" eaLnBrk="1" latinLnBrk="0" hangingPunct="1"/>
            <a:r>
              <a:rPr kumimoji="0" lang="lv-LV" smtClean="0"/>
              <a:t>Ceturtais līmenis</a:t>
            </a:r>
          </a:p>
          <a:p>
            <a:pPr lvl="4" eaLnBrk="1" latinLnBrk="0" hangingPunct="1"/>
            <a:r>
              <a:rPr kumimoji="0" lang="lv-LV" smtClean="0"/>
              <a:t>Piektais līmenis</a:t>
            </a:r>
            <a:endParaRPr kumimoji="0" lang="en-US"/>
          </a:p>
        </p:txBody>
      </p:sp>
      <p:sp>
        <p:nvSpPr>
          <p:cNvPr id="14" name="Datuma vietturis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CD117A-402D-476C-9F76-19E17E950E7B}" type="datetimeFigureOut">
              <a:rPr lang="lv-LV" smtClean="0"/>
              <a:pPr/>
              <a:t>2012.06.07.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3" name="Slaida numura vietturis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59EB06-BF41-4D44-8B9E-521642C1C168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kolotajs\Desktop\010.kl.kokteilis\DSCN1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1761">
            <a:off x="141644" y="581359"/>
            <a:ext cx="4424411" cy="58992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Skolotajs\Desktop\010.kl.kokteilis\DSCN1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0387">
            <a:off x="4382696" y="451300"/>
            <a:ext cx="4499975" cy="59999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79512" y="3326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0" dirty="0" smtClean="0">
                <a:solidFill>
                  <a:srgbClr val="FF0000"/>
                </a:solidFill>
                <a:latin typeface="Monotype Corsiva" pitchFamily="66" charset="0"/>
              </a:rPr>
              <a:t>Zemene krāsainā dejā </a:t>
            </a:r>
            <a:r>
              <a:rPr lang="lv-LV" sz="8000" dirty="0" smtClean="0">
                <a:solidFill>
                  <a:srgbClr val="FF0000"/>
                </a:solidFill>
                <a:latin typeface="Broadway" pitchFamily="82" charset="0"/>
                <a:sym typeface="Wingdings" pitchFamily="2" charset="2"/>
              </a:rPr>
              <a:t></a:t>
            </a:r>
            <a:endParaRPr lang="lv-LV" sz="8000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602128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latin typeface="Comic Sans MS" pitchFamily="66" charset="0"/>
              </a:rPr>
              <a:t>Cena: 0,37Ls</a:t>
            </a:r>
            <a:endParaRPr lang="lv-LV" sz="2400" dirty="0">
              <a:latin typeface="Comic Sans MS" pitchFamily="66" charset="0"/>
            </a:endParaRPr>
          </a:p>
        </p:txBody>
      </p:sp>
      <p:pic>
        <p:nvPicPr>
          <p:cNvPr id="1031" name="Picture 7" descr="Animated Fire - Firework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5104"/>
            <a:ext cx="1917784" cy="16648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kss">
  <a:themeElements>
    <a:clrScheme name="Apeks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ks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ks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</TotalTime>
  <Words>7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Apekss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Slaids 1</dc:title>
  <dc:creator>skolotajs</dc:creator>
  <cp:lastModifiedBy>karine</cp:lastModifiedBy>
  <cp:revision>3</cp:revision>
  <dcterms:created xsi:type="dcterms:W3CDTF">2012-03-19T09:51:15Z</dcterms:created>
  <dcterms:modified xsi:type="dcterms:W3CDTF">2012-06-07T08:13:31Z</dcterms:modified>
</cp:coreProperties>
</file>