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sldIdLst>
    <p:sldId id="256" r:id="rId2"/>
    <p:sldId id="259" r:id="rId3"/>
    <p:sldId id="260" r:id="rId4"/>
    <p:sldId id="261" r:id="rId5"/>
    <p:sldId id="262" r:id="rId6"/>
    <p:sldId id="263" r:id="rId7"/>
    <p:sldId id="264" r:id="rId8"/>
    <p:sldId id="265" r:id="rId9"/>
    <p:sldId id="266" r:id="rId10"/>
    <p:sldId id="267" r:id="rId11"/>
    <p:sldId id="268" r:id="rId12"/>
    <p:sldId id="269" r:id="rId13"/>
    <p:sldId id="270" r:id="rId14"/>
    <p:sldId id="271" r:id="rId15"/>
    <p:sldId id="272" r:id="rId16"/>
    <p:sldId id="273" r:id="rId17"/>
    <p:sldId id="274" r:id="rId18"/>
    <p:sldId id="275" r:id="rId19"/>
    <p:sldId id="276" r:id="rId20"/>
    <p:sldId id="277" r:id="rId21"/>
    <p:sldId id="279" r:id="rId22"/>
    <p:sldId id="278" r:id="rId23"/>
  </p:sldIdLst>
  <p:sldSz cx="9144000" cy="6858000" type="screen4x3"/>
  <p:notesSz cx="6858000" cy="9144000"/>
  <p:defaultTextStyle>
    <a:defPPr>
      <a:defRPr lang="lv-LV"/>
    </a:defPPr>
    <a:lvl1pPr algn="ctr" rtl="0" fontAlgn="base">
      <a:spcBef>
        <a:spcPct val="0"/>
      </a:spcBef>
      <a:spcAft>
        <a:spcPct val="0"/>
      </a:spcAft>
      <a:defRPr kern="1200">
        <a:solidFill>
          <a:schemeClr val="tx1"/>
        </a:solidFill>
        <a:latin typeface="Tahoma" pitchFamily="34" charset="0"/>
        <a:ea typeface="+mn-ea"/>
        <a:cs typeface="Arial" charset="0"/>
      </a:defRPr>
    </a:lvl1pPr>
    <a:lvl2pPr marL="457200" algn="ctr" rtl="0" fontAlgn="base">
      <a:spcBef>
        <a:spcPct val="0"/>
      </a:spcBef>
      <a:spcAft>
        <a:spcPct val="0"/>
      </a:spcAft>
      <a:defRPr kern="1200">
        <a:solidFill>
          <a:schemeClr val="tx1"/>
        </a:solidFill>
        <a:latin typeface="Tahoma" pitchFamily="34" charset="0"/>
        <a:ea typeface="+mn-ea"/>
        <a:cs typeface="Arial" charset="0"/>
      </a:defRPr>
    </a:lvl2pPr>
    <a:lvl3pPr marL="914400" algn="ctr" rtl="0" fontAlgn="base">
      <a:spcBef>
        <a:spcPct val="0"/>
      </a:spcBef>
      <a:spcAft>
        <a:spcPct val="0"/>
      </a:spcAft>
      <a:defRPr kern="1200">
        <a:solidFill>
          <a:schemeClr val="tx1"/>
        </a:solidFill>
        <a:latin typeface="Tahoma" pitchFamily="34" charset="0"/>
        <a:ea typeface="+mn-ea"/>
        <a:cs typeface="Arial" charset="0"/>
      </a:defRPr>
    </a:lvl3pPr>
    <a:lvl4pPr marL="1371600" algn="ctr" rtl="0" fontAlgn="base">
      <a:spcBef>
        <a:spcPct val="0"/>
      </a:spcBef>
      <a:spcAft>
        <a:spcPct val="0"/>
      </a:spcAft>
      <a:defRPr kern="1200">
        <a:solidFill>
          <a:schemeClr val="tx1"/>
        </a:solidFill>
        <a:latin typeface="Tahoma" pitchFamily="34" charset="0"/>
        <a:ea typeface="+mn-ea"/>
        <a:cs typeface="Arial" charset="0"/>
      </a:defRPr>
    </a:lvl4pPr>
    <a:lvl5pPr marL="1828800" algn="ctr" rtl="0" fontAlgn="base">
      <a:spcBef>
        <a:spcPct val="0"/>
      </a:spcBef>
      <a:spcAft>
        <a:spcPct val="0"/>
      </a:spcAft>
      <a:defRPr kern="1200">
        <a:solidFill>
          <a:schemeClr val="tx1"/>
        </a:solidFill>
        <a:latin typeface="Tahoma" pitchFamily="34" charset="0"/>
        <a:ea typeface="+mn-ea"/>
        <a:cs typeface="Arial" charset="0"/>
      </a:defRPr>
    </a:lvl5pPr>
    <a:lvl6pPr marL="2286000" algn="l" defTabSz="914400" rtl="0" eaLnBrk="1" latinLnBrk="0" hangingPunct="1">
      <a:defRPr kern="1200">
        <a:solidFill>
          <a:schemeClr val="tx1"/>
        </a:solidFill>
        <a:latin typeface="Tahoma" pitchFamily="34" charset="0"/>
        <a:ea typeface="+mn-ea"/>
        <a:cs typeface="Arial" charset="0"/>
      </a:defRPr>
    </a:lvl6pPr>
    <a:lvl7pPr marL="2743200" algn="l" defTabSz="914400" rtl="0" eaLnBrk="1" latinLnBrk="0" hangingPunct="1">
      <a:defRPr kern="1200">
        <a:solidFill>
          <a:schemeClr val="tx1"/>
        </a:solidFill>
        <a:latin typeface="Tahoma" pitchFamily="34" charset="0"/>
        <a:ea typeface="+mn-ea"/>
        <a:cs typeface="Arial" charset="0"/>
      </a:defRPr>
    </a:lvl7pPr>
    <a:lvl8pPr marL="3200400" algn="l" defTabSz="914400" rtl="0" eaLnBrk="1" latinLnBrk="0" hangingPunct="1">
      <a:defRPr kern="1200">
        <a:solidFill>
          <a:schemeClr val="tx1"/>
        </a:solidFill>
        <a:latin typeface="Tahoma" pitchFamily="34" charset="0"/>
        <a:ea typeface="+mn-ea"/>
        <a:cs typeface="Arial" charset="0"/>
      </a:defRPr>
    </a:lvl8pPr>
    <a:lvl9pPr marL="3657600" algn="l" defTabSz="914400" rtl="0" eaLnBrk="1" latinLnBrk="0" hangingPunct="1">
      <a:defRPr kern="1200">
        <a:solidFill>
          <a:schemeClr val="tx1"/>
        </a:solidFill>
        <a:latin typeface="Tahoma" pitchFamily="34"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76364" autoAdjust="0"/>
  </p:normalViewPr>
  <p:slideViewPr>
    <p:cSldViewPr>
      <p:cViewPr varScale="1">
        <p:scale>
          <a:sx n="48" d="100"/>
          <a:sy n="48" d="100"/>
        </p:scale>
        <p:origin x="-716" y="-7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Virsraksta slaids">
    <p:spTree>
      <p:nvGrpSpPr>
        <p:cNvPr id="1" name=""/>
        <p:cNvGrpSpPr/>
        <p:nvPr/>
      </p:nvGrpSpPr>
      <p:grpSpPr>
        <a:xfrm>
          <a:off x="0" y="0"/>
          <a:ext cx="0" cy="0"/>
          <a:chOff x="0" y="0"/>
          <a:chExt cx="0" cy="0"/>
        </a:xfrm>
      </p:grpSpPr>
      <p:sp>
        <p:nvSpPr>
          <p:cNvPr id="4" name="Freeform 4"/>
          <p:cNvSpPr>
            <a:spLocks/>
          </p:cNvSpPr>
          <p:nvPr/>
        </p:nvSpPr>
        <p:spPr bwMode="auto">
          <a:xfrm>
            <a:off x="285750" y="2803525"/>
            <a:ext cx="1588" cy="3035300"/>
          </a:xfrm>
          <a:custGeom>
            <a:avLst/>
            <a:gdLst>
              <a:gd name="T0" fmla="*/ 0 h 1912"/>
              <a:gd name="T1" fmla="*/ 6 h 1912"/>
              <a:gd name="T2" fmla="*/ 6 h 1912"/>
              <a:gd name="T3" fmla="*/ 60 h 1912"/>
              <a:gd name="T4" fmla="*/ 1912 h 1912"/>
              <a:gd name="T5" fmla="*/ 1912 h 1912"/>
              <a:gd name="T6" fmla="*/ 0 h 1912"/>
              <a:gd name="T7" fmla="*/ 0 h 1912"/>
            </a:gdLst>
            <a:ahLst/>
            <a:cxnLst>
              <a:cxn ang="0">
                <a:pos x="0" y="T0"/>
              </a:cxn>
              <a:cxn ang="0">
                <a:pos x="0" y="T1"/>
              </a:cxn>
              <a:cxn ang="0">
                <a:pos x="0" y="T2"/>
              </a:cxn>
              <a:cxn ang="0">
                <a:pos x="0" y="T3"/>
              </a:cxn>
              <a:cxn ang="0">
                <a:pos x="0" y="T4"/>
              </a:cxn>
              <a:cxn ang="0">
                <a:pos x="0" y="T5"/>
              </a:cxn>
              <a:cxn ang="0">
                <a:pos x="0" y="T6"/>
              </a:cxn>
              <a:cxn ang="0">
                <a:pos x="0" y="T7"/>
              </a:cxn>
            </a:cxnLst>
            <a:rect l="0" t="0" r="r" b="b"/>
            <a:pathLst>
              <a:path h="1912">
                <a:moveTo>
                  <a:pt x="0" y="0"/>
                </a:moveTo>
                <a:lnTo>
                  <a:pt x="0" y="6"/>
                </a:lnTo>
                <a:lnTo>
                  <a:pt x="0" y="6"/>
                </a:lnTo>
                <a:lnTo>
                  <a:pt x="0" y="60"/>
                </a:lnTo>
                <a:lnTo>
                  <a:pt x="0" y="1912"/>
                </a:lnTo>
                <a:lnTo>
                  <a:pt x="0" y="1912"/>
                </a:lnTo>
                <a:lnTo>
                  <a:pt x="0" y="0"/>
                </a:lnTo>
                <a:lnTo>
                  <a:pt x="0" y="0"/>
                </a:lnTo>
                <a:close/>
              </a:path>
            </a:pathLst>
          </a:custGeom>
          <a:solidFill>
            <a:srgbClr val="6BBA27"/>
          </a:solidFill>
          <a:ln w="9525">
            <a:noFill/>
            <a:round/>
            <a:headEnd/>
            <a:tailEnd/>
          </a:ln>
        </p:spPr>
        <p:txBody>
          <a:bodyPr/>
          <a:lstStyle/>
          <a:p>
            <a:pPr>
              <a:defRPr/>
            </a:pPr>
            <a:endParaRPr lang="lv-LV"/>
          </a:p>
        </p:txBody>
      </p:sp>
      <p:sp>
        <p:nvSpPr>
          <p:cNvPr id="5122" name="Rectangle 2"/>
          <p:cNvSpPr>
            <a:spLocks noGrp="1" noChangeArrowheads="1"/>
          </p:cNvSpPr>
          <p:nvPr>
            <p:ph type="ctrTitle" sz="quarter"/>
          </p:nvPr>
        </p:nvSpPr>
        <p:spPr>
          <a:xfrm>
            <a:off x="685800" y="1997075"/>
            <a:ext cx="7772400" cy="1431925"/>
          </a:xfrm>
        </p:spPr>
        <p:txBody>
          <a:bodyPr anchor="b" anchorCtr="1"/>
          <a:lstStyle>
            <a:lvl1pPr algn="ctr">
              <a:defRPr/>
            </a:lvl1pPr>
          </a:lstStyle>
          <a:p>
            <a:r>
              <a:rPr lang="lv-LV"/>
              <a:t>Click to edit Master title style</a:t>
            </a:r>
          </a:p>
        </p:txBody>
      </p:sp>
      <p:sp>
        <p:nvSpPr>
          <p:cNvPr id="5123" name="Rectangle 3"/>
          <p:cNvSpPr>
            <a:spLocks noGrp="1" noChangeArrowheads="1"/>
          </p:cNvSpPr>
          <p:nvPr>
            <p:ph type="subTitle" sz="quarter" idx="1"/>
          </p:nvPr>
        </p:nvSpPr>
        <p:spPr>
          <a:xfrm>
            <a:off x="1371600" y="3886200"/>
            <a:ext cx="6400800" cy="1752600"/>
          </a:xfrm>
        </p:spPr>
        <p:txBody>
          <a:bodyPr/>
          <a:lstStyle>
            <a:lvl1pPr marL="0" indent="0" algn="ctr">
              <a:buFontTx/>
              <a:buNone/>
              <a:defRPr/>
            </a:lvl1pPr>
          </a:lstStyle>
          <a:p>
            <a:r>
              <a:rPr lang="lv-LV"/>
              <a:t>Click to edit Master subtitle style</a:t>
            </a:r>
          </a:p>
        </p:txBody>
      </p:sp>
      <p:sp>
        <p:nvSpPr>
          <p:cNvPr id="5" name="Rectangle 5"/>
          <p:cNvSpPr>
            <a:spLocks noGrp="1" noChangeArrowheads="1"/>
          </p:cNvSpPr>
          <p:nvPr>
            <p:ph type="ftr" sz="quarter" idx="10"/>
          </p:nvPr>
        </p:nvSpPr>
        <p:spPr/>
        <p:txBody>
          <a:bodyPr/>
          <a:lstStyle>
            <a:lvl1pPr>
              <a:defRPr/>
            </a:lvl1pPr>
          </a:lstStyle>
          <a:p>
            <a:pPr>
              <a:defRPr/>
            </a:pPr>
            <a:endParaRPr lang="lv-LV"/>
          </a:p>
        </p:txBody>
      </p:sp>
      <p:sp>
        <p:nvSpPr>
          <p:cNvPr id="6" name="Rectangle 6"/>
          <p:cNvSpPr>
            <a:spLocks noGrp="1" noChangeArrowheads="1"/>
          </p:cNvSpPr>
          <p:nvPr>
            <p:ph type="sldNum" sz="quarter" idx="11"/>
          </p:nvPr>
        </p:nvSpPr>
        <p:spPr/>
        <p:txBody>
          <a:bodyPr/>
          <a:lstStyle>
            <a:lvl1pPr>
              <a:defRPr/>
            </a:lvl1pPr>
          </a:lstStyle>
          <a:p>
            <a:pPr>
              <a:defRPr/>
            </a:pPr>
            <a:fld id="{DEDC9A71-4399-4594-B5EE-C95CED77FC73}" type="slidenum">
              <a:rPr lang="lv-LV"/>
              <a:pPr>
                <a:defRPr/>
              </a:pPr>
              <a:t>‹#›</a:t>
            </a:fld>
            <a:endParaRPr lang="lv-LV"/>
          </a:p>
        </p:txBody>
      </p:sp>
      <p:sp>
        <p:nvSpPr>
          <p:cNvPr id="7" name="Rectangle 7"/>
          <p:cNvSpPr>
            <a:spLocks noGrp="1" noChangeArrowheads="1"/>
          </p:cNvSpPr>
          <p:nvPr>
            <p:ph type="dt" sz="quarter" idx="12"/>
          </p:nvPr>
        </p:nvSpPr>
        <p:spPr/>
        <p:txBody>
          <a:bodyPr/>
          <a:lstStyle>
            <a:lvl1pPr>
              <a:defRPr/>
            </a:lvl1pPr>
          </a:lstStyle>
          <a:p>
            <a:pPr>
              <a:defRPr/>
            </a:pPr>
            <a:endParaRPr lang="lv-LV"/>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Virsraksts un vertikāls teksts">
    <p:spTree>
      <p:nvGrpSpPr>
        <p:cNvPr id="1" name=""/>
        <p:cNvGrpSpPr/>
        <p:nvPr/>
      </p:nvGrpSpPr>
      <p:grpSpPr>
        <a:xfrm>
          <a:off x="0" y="0"/>
          <a:ext cx="0" cy="0"/>
          <a:chOff x="0" y="0"/>
          <a:chExt cx="0" cy="0"/>
        </a:xfrm>
      </p:grpSpPr>
      <p:sp>
        <p:nvSpPr>
          <p:cNvPr id="2" name="Virsraksts 1"/>
          <p:cNvSpPr>
            <a:spLocks noGrp="1"/>
          </p:cNvSpPr>
          <p:nvPr>
            <p:ph type="title"/>
          </p:nvPr>
        </p:nvSpPr>
        <p:spPr/>
        <p:txBody>
          <a:bodyPr/>
          <a:lstStyle/>
          <a:p>
            <a:r>
              <a:rPr lang="lv-LV" smtClean="0"/>
              <a:t>Rediģēt šablona virsraksta stilu</a:t>
            </a:r>
            <a:endParaRPr lang="lv-LV"/>
          </a:p>
        </p:txBody>
      </p:sp>
      <p:sp>
        <p:nvSpPr>
          <p:cNvPr id="3" name="Vertikāls teksta vietturis 2"/>
          <p:cNvSpPr>
            <a:spLocks noGrp="1"/>
          </p:cNvSpPr>
          <p:nvPr>
            <p:ph type="body" orient="vert" idx="1"/>
          </p:nvPr>
        </p:nvSpPr>
        <p:spPr/>
        <p:txBody>
          <a:bodyPr vert="eaVert"/>
          <a:lstStyle/>
          <a:p>
            <a:pPr lvl="0"/>
            <a:r>
              <a:rPr lang="lv-LV" smtClean="0"/>
              <a:t>Noklikšķiniet, lai rediģētu šablona teksta stilus</a:t>
            </a:r>
          </a:p>
          <a:p>
            <a:pPr lvl="1"/>
            <a:r>
              <a:rPr lang="lv-LV" smtClean="0"/>
              <a:t>Otrais līmenis</a:t>
            </a:r>
          </a:p>
          <a:p>
            <a:pPr lvl="2"/>
            <a:r>
              <a:rPr lang="lv-LV" smtClean="0"/>
              <a:t>Trešais līmenis</a:t>
            </a:r>
          </a:p>
          <a:p>
            <a:pPr lvl="3"/>
            <a:r>
              <a:rPr lang="lv-LV" smtClean="0"/>
              <a:t>Ceturtais līmenis</a:t>
            </a:r>
          </a:p>
          <a:p>
            <a:pPr lvl="4"/>
            <a:r>
              <a:rPr lang="lv-LV" smtClean="0"/>
              <a:t>Piektais līmenis</a:t>
            </a:r>
            <a:endParaRPr lang="lv-LV"/>
          </a:p>
        </p:txBody>
      </p:sp>
      <p:sp>
        <p:nvSpPr>
          <p:cNvPr id="4" name="Rectangle 4"/>
          <p:cNvSpPr>
            <a:spLocks noGrp="1" noChangeArrowheads="1"/>
          </p:cNvSpPr>
          <p:nvPr>
            <p:ph type="dt" sz="half" idx="10"/>
          </p:nvPr>
        </p:nvSpPr>
        <p:spPr>
          <a:ln/>
        </p:spPr>
        <p:txBody>
          <a:bodyPr/>
          <a:lstStyle>
            <a:lvl1pPr>
              <a:defRPr/>
            </a:lvl1pPr>
          </a:lstStyle>
          <a:p>
            <a:pPr>
              <a:defRPr/>
            </a:pPr>
            <a:endParaRPr lang="lv-LV"/>
          </a:p>
        </p:txBody>
      </p:sp>
      <p:sp>
        <p:nvSpPr>
          <p:cNvPr id="5" name="Rectangle 5"/>
          <p:cNvSpPr>
            <a:spLocks noGrp="1" noChangeArrowheads="1"/>
          </p:cNvSpPr>
          <p:nvPr>
            <p:ph type="ftr" sz="quarter" idx="11"/>
          </p:nvPr>
        </p:nvSpPr>
        <p:spPr>
          <a:ln/>
        </p:spPr>
        <p:txBody>
          <a:bodyPr/>
          <a:lstStyle>
            <a:lvl1pPr>
              <a:defRPr/>
            </a:lvl1pPr>
          </a:lstStyle>
          <a:p>
            <a:pPr>
              <a:defRPr/>
            </a:pPr>
            <a:endParaRPr lang="lv-LV"/>
          </a:p>
        </p:txBody>
      </p:sp>
      <p:sp>
        <p:nvSpPr>
          <p:cNvPr id="6" name="Rectangle 6"/>
          <p:cNvSpPr>
            <a:spLocks noGrp="1" noChangeArrowheads="1"/>
          </p:cNvSpPr>
          <p:nvPr>
            <p:ph type="sldNum" sz="quarter" idx="12"/>
          </p:nvPr>
        </p:nvSpPr>
        <p:spPr>
          <a:ln/>
        </p:spPr>
        <p:txBody>
          <a:bodyPr/>
          <a:lstStyle>
            <a:lvl1pPr>
              <a:defRPr/>
            </a:lvl1pPr>
          </a:lstStyle>
          <a:p>
            <a:pPr>
              <a:defRPr/>
            </a:pPr>
            <a:fld id="{818850CF-9632-417F-AC7C-FEECD0993B15}" type="slidenum">
              <a:rPr lang="lv-LV"/>
              <a:pPr>
                <a:defRPr/>
              </a:pPr>
              <a:t>‹#›</a:t>
            </a:fld>
            <a:endParaRPr lang="lv-LV"/>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āls virsraksts un teksts">
    <p:spTree>
      <p:nvGrpSpPr>
        <p:cNvPr id="1" name=""/>
        <p:cNvGrpSpPr/>
        <p:nvPr/>
      </p:nvGrpSpPr>
      <p:grpSpPr>
        <a:xfrm>
          <a:off x="0" y="0"/>
          <a:ext cx="0" cy="0"/>
          <a:chOff x="0" y="0"/>
          <a:chExt cx="0" cy="0"/>
        </a:xfrm>
      </p:grpSpPr>
      <p:sp>
        <p:nvSpPr>
          <p:cNvPr id="2" name="Vertikāls virsraksts 1"/>
          <p:cNvSpPr>
            <a:spLocks noGrp="1"/>
          </p:cNvSpPr>
          <p:nvPr>
            <p:ph type="title" orient="vert"/>
          </p:nvPr>
        </p:nvSpPr>
        <p:spPr>
          <a:xfrm>
            <a:off x="6629400" y="292100"/>
            <a:ext cx="2057400" cy="5727700"/>
          </a:xfrm>
        </p:spPr>
        <p:txBody>
          <a:bodyPr vert="eaVert"/>
          <a:lstStyle/>
          <a:p>
            <a:r>
              <a:rPr lang="lv-LV" smtClean="0"/>
              <a:t>Rediģēt šablona virsraksta stilu</a:t>
            </a:r>
            <a:endParaRPr lang="lv-LV"/>
          </a:p>
        </p:txBody>
      </p:sp>
      <p:sp>
        <p:nvSpPr>
          <p:cNvPr id="3" name="Vertikāls teksta vietturis 2"/>
          <p:cNvSpPr>
            <a:spLocks noGrp="1"/>
          </p:cNvSpPr>
          <p:nvPr>
            <p:ph type="body" orient="vert" idx="1"/>
          </p:nvPr>
        </p:nvSpPr>
        <p:spPr>
          <a:xfrm>
            <a:off x="457200" y="292100"/>
            <a:ext cx="6019800" cy="5727700"/>
          </a:xfrm>
        </p:spPr>
        <p:txBody>
          <a:bodyPr vert="eaVert"/>
          <a:lstStyle/>
          <a:p>
            <a:pPr lvl="0"/>
            <a:r>
              <a:rPr lang="lv-LV" smtClean="0"/>
              <a:t>Noklikšķiniet, lai rediģētu šablona teksta stilus</a:t>
            </a:r>
          </a:p>
          <a:p>
            <a:pPr lvl="1"/>
            <a:r>
              <a:rPr lang="lv-LV" smtClean="0"/>
              <a:t>Otrais līmenis</a:t>
            </a:r>
          </a:p>
          <a:p>
            <a:pPr lvl="2"/>
            <a:r>
              <a:rPr lang="lv-LV" smtClean="0"/>
              <a:t>Trešais līmenis</a:t>
            </a:r>
          </a:p>
          <a:p>
            <a:pPr lvl="3"/>
            <a:r>
              <a:rPr lang="lv-LV" smtClean="0"/>
              <a:t>Ceturtais līmenis</a:t>
            </a:r>
          </a:p>
          <a:p>
            <a:pPr lvl="4"/>
            <a:r>
              <a:rPr lang="lv-LV" smtClean="0"/>
              <a:t>Piektais līmenis</a:t>
            </a:r>
            <a:endParaRPr lang="lv-LV"/>
          </a:p>
        </p:txBody>
      </p:sp>
      <p:sp>
        <p:nvSpPr>
          <p:cNvPr id="4" name="Rectangle 4"/>
          <p:cNvSpPr>
            <a:spLocks noGrp="1" noChangeArrowheads="1"/>
          </p:cNvSpPr>
          <p:nvPr>
            <p:ph type="dt" sz="half" idx="10"/>
          </p:nvPr>
        </p:nvSpPr>
        <p:spPr>
          <a:ln/>
        </p:spPr>
        <p:txBody>
          <a:bodyPr/>
          <a:lstStyle>
            <a:lvl1pPr>
              <a:defRPr/>
            </a:lvl1pPr>
          </a:lstStyle>
          <a:p>
            <a:pPr>
              <a:defRPr/>
            </a:pPr>
            <a:endParaRPr lang="lv-LV"/>
          </a:p>
        </p:txBody>
      </p:sp>
      <p:sp>
        <p:nvSpPr>
          <p:cNvPr id="5" name="Rectangle 5"/>
          <p:cNvSpPr>
            <a:spLocks noGrp="1" noChangeArrowheads="1"/>
          </p:cNvSpPr>
          <p:nvPr>
            <p:ph type="ftr" sz="quarter" idx="11"/>
          </p:nvPr>
        </p:nvSpPr>
        <p:spPr>
          <a:ln/>
        </p:spPr>
        <p:txBody>
          <a:bodyPr/>
          <a:lstStyle>
            <a:lvl1pPr>
              <a:defRPr/>
            </a:lvl1pPr>
          </a:lstStyle>
          <a:p>
            <a:pPr>
              <a:defRPr/>
            </a:pPr>
            <a:endParaRPr lang="lv-LV"/>
          </a:p>
        </p:txBody>
      </p:sp>
      <p:sp>
        <p:nvSpPr>
          <p:cNvPr id="6" name="Rectangle 6"/>
          <p:cNvSpPr>
            <a:spLocks noGrp="1" noChangeArrowheads="1"/>
          </p:cNvSpPr>
          <p:nvPr>
            <p:ph type="sldNum" sz="quarter" idx="12"/>
          </p:nvPr>
        </p:nvSpPr>
        <p:spPr>
          <a:ln/>
        </p:spPr>
        <p:txBody>
          <a:bodyPr/>
          <a:lstStyle>
            <a:lvl1pPr>
              <a:defRPr/>
            </a:lvl1pPr>
          </a:lstStyle>
          <a:p>
            <a:pPr>
              <a:defRPr/>
            </a:pPr>
            <a:fld id="{B50C5D1D-114A-4FD3-9E4B-9C25EC7A658E}" type="slidenum">
              <a:rPr lang="lv-LV"/>
              <a:pPr>
                <a:defRPr/>
              </a:pPr>
              <a:t>‹#›</a:t>
            </a:fld>
            <a:endParaRPr lang="lv-LV"/>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Virsraksts un saturs">
    <p:spTree>
      <p:nvGrpSpPr>
        <p:cNvPr id="1" name=""/>
        <p:cNvGrpSpPr/>
        <p:nvPr/>
      </p:nvGrpSpPr>
      <p:grpSpPr>
        <a:xfrm>
          <a:off x="0" y="0"/>
          <a:ext cx="0" cy="0"/>
          <a:chOff x="0" y="0"/>
          <a:chExt cx="0" cy="0"/>
        </a:xfrm>
      </p:grpSpPr>
      <p:sp>
        <p:nvSpPr>
          <p:cNvPr id="2" name="Virsraksts 1"/>
          <p:cNvSpPr>
            <a:spLocks noGrp="1"/>
          </p:cNvSpPr>
          <p:nvPr>
            <p:ph type="title"/>
          </p:nvPr>
        </p:nvSpPr>
        <p:spPr/>
        <p:txBody>
          <a:bodyPr/>
          <a:lstStyle/>
          <a:p>
            <a:r>
              <a:rPr lang="lv-LV" smtClean="0"/>
              <a:t>Rediģēt šablona virsraksta stilu</a:t>
            </a:r>
            <a:endParaRPr lang="lv-LV"/>
          </a:p>
        </p:txBody>
      </p:sp>
      <p:sp>
        <p:nvSpPr>
          <p:cNvPr id="3" name="Satura vietturis 2"/>
          <p:cNvSpPr>
            <a:spLocks noGrp="1"/>
          </p:cNvSpPr>
          <p:nvPr>
            <p:ph idx="1"/>
          </p:nvPr>
        </p:nvSpPr>
        <p:spPr/>
        <p:txBody>
          <a:bodyPr/>
          <a:lstStyle/>
          <a:p>
            <a:pPr lvl="0"/>
            <a:r>
              <a:rPr lang="lv-LV" smtClean="0"/>
              <a:t>Noklikšķiniet, lai rediģētu šablona teksta stilus</a:t>
            </a:r>
          </a:p>
          <a:p>
            <a:pPr lvl="1"/>
            <a:r>
              <a:rPr lang="lv-LV" smtClean="0"/>
              <a:t>Otrais līmenis</a:t>
            </a:r>
          </a:p>
          <a:p>
            <a:pPr lvl="2"/>
            <a:r>
              <a:rPr lang="lv-LV" smtClean="0"/>
              <a:t>Trešais līmenis</a:t>
            </a:r>
          </a:p>
          <a:p>
            <a:pPr lvl="3"/>
            <a:r>
              <a:rPr lang="lv-LV" smtClean="0"/>
              <a:t>Ceturtais līmenis</a:t>
            </a:r>
          </a:p>
          <a:p>
            <a:pPr lvl="4"/>
            <a:r>
              <a:rPr lang="lv-LV" smtClean="0"/>
              <a:t>Piektais līmenis</a:t>
            </a:r>
            <a:endParaRPr lang="lv-LV"/>
          </a:p>
        </p:txBody>
      </p:sp>
      <p:sp>
        <p:nvSpPr>
          <p:cNvPr id="4" name="Rectangle 4"/>
          <p:cNvSpPr>
            <a:spLocks noGrp="1" noChangeArrowheads="1"/>
          </p:cNvSpPr>
          <p:nvPr>
            <p:ph type="dt" sz="half" idx="10"/>
          </p:nvPr>
        </p:nvSpPr>
        <p:spPr>
          <a:ln/>
        </p:spPr>
        <p:txBody>
          <a:bodyPr/>
          <a:lstStyle>
            <a:lvl1pPr>
              <a:defRPr/>
            </a:lvl1pPr>
          </a:lstStyle>
          <a:p>
            <a:pPr>
              <a:defRPr/>
            </a:pPr>
            <a:endParaRPr lang="lv-LV"/>
          </a:p>
        </p:txBody>
      </p:sp>
      <p:sp>
        <p:nvSpPr>
          <p:cNvPr id="5" name="Rectangle 5"/>
          <p:cNvSpPr>
            <a:spLocks noGrp="1" noChangeArrowheads="1"/>
          </p:cNvSpPr>
          <p:nvPr>
            <p:ph type="ftr" sz="quarter" idx="11"/>
          </p:nvPr>
        </p:nvSpPr>
        <p:spPr>
          <a:ln/>
        </p:spPr>
        <p:txBody>
          <a:bodyPr/>
          <a:lstStyle>
            <a:lvl1pPr>
              <a:defRPr/>
            </a:lvl1pPr>
          </a:lstStyle>
          <a:p>
            <a:pPr>
              <a:defRPr/>
            </a:pPr>
            <a:endParaRPr lang="lv-LV"/>
          </a:p>
        </p:txBody>
      </p:sp>
      <p:sp>
        <p:nvSpPr>
          <p:cNvPr id="6" name="Rectangle 6"/>
          <p:cNvSpPr>
            <a:spLocks noGrp="1" noChangeArrowheads="1"/>
          </p:cNvSpPr>
          <p:nvPr>
            <p:ph type="sldNum" sz="quarter" idx="12"/>
          </p:nvPr>
        </p:nvSpPr>
        <p:spPr>
          <a:ln/>
        </p:spPr>
        <p:txBody>
          <a:bodyPr/>
          <a:lstStyle>
            <a:lvl1pPr>
              <a:defRPr/>
            </a:lvl1pPr>
          </a:lstStyle>
          <a:p>
            <a:pPr>
              <a:defRPr/>
            </a:pPr>
            <a:fld id="{F2C9AD76-B98A-4EBD-B2A6-70E6F2EF545D}" type="slidenum">
              <a:rPr lang="lv-LV"/>
              <a:pPr>
                <a:defRPr/>
              </a:pPr>
              <a:t>‹#›</a:t>
            </a:fld>
            <a:endParaRPr lang="lv-LV"/>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adaļas galvene">
    <p:spTree>
      <p:nvGrpSpPr>
        <p:cNvPr id="1" name=""/>
        <p:cNvGrpSpPr/>
        <p:nvPr/>
      </p:nvGrpSpPr>
      <p:grpSpPr>
        <a:xfrm>
          <a:off x="0" y="0"/>
          <a:ext cx="0" cy="0"/>
          <a:chOff x="0" y="0"/>
          <a:chExt cx="0" cy="0"/>
        </a:xfrm>
      </p:grpSpPr>
      <p:sp>
        <p:nvSpPr>
          <p:cNvPr id="2" name="Virsraksts 1"/>
          <p:cNvSpPr>
            <a:spLocks noGrp="1"/>
          </p:cNvSpPr>
          <p:nvPr>
            <p:ph type="title"/>
          </p:nvPr>
        </p:nvSpPr>
        <p:spPr>
          <a:xfrm>
            <a:off x="722313" y="4406900"/>
            <a:ext cx="7772400" cy="1362075"/>
          </a:xfrm>
        </p:spPr>
        <p:txBody>
          <a:bodyPr anchor="t"/>
          <a:lstStyle>
            <a:lvl1pPr algn="l">
              <a:defRPr sz="4000" b="1" cap="all"/>
            </a:lvl1pPr>
          </a:lstStyle>
          <a:p>
            <a:r>
              <a:rPr lang="lv-LV" smtClean="0"/>
              <a:t>Rediģēt šablona virsraksta stilu</a:t>
            </a:r>
            <a:endParaRPr lang="lv-LV"/>
          </a:p>
        </p:txBody>
      </p:sp>
      <p:sp>
        <p:nvSpPr>
          <p:cNvPr id="3" name="Teksta vietturis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lv-LV" smtClean="0"/>
              <a:t>Noklikšķiniet, lai rediģētu šablona teksta stilus</a:t>
            </a:r>
          </a:p>
        </p:txBody>
      </p:sp>
      <p:sp>
        <p:nvSpPr>
          <p:cNvPr id="4" name="Rectangle 4"/>
          <p:cNvSpPr>
            <a:spLocks noGrp="1" noChangeArrowheads="1"/>
          </p:cNvSpPr>
          <p:nvPr>
            <p:ph type="dt" sz="half" idx="10"/>
          </p:nvPr>
        </p:nvSpPr>
        <p:spPr>
          <a:ln/>
        </p:spPr>
        <p:txBody>
          <a:bodyPr/>
          <a:lstStyle>
            <a:lvl1pPr>
              <a:defRPr/>
            </a:lvl1pPr>
          </a:lstStyle>
          <a:p>
            <a:pPr>
              <a:defRPr/>
            </a:pPr>
            <a:endParaRPr lang="lv-LV"/>
          </a:p>
        </p:txBody>
      </p:sp>
      <p:sp>
        <p:nvSpPr>
          <p:cNvPr id="5" name="Rectangle 5"/>
          <p:cNvSpPr>
            <a:spLocks noGrp="1" noChangeArrowheads="1"/>
          </p:cNvSpPr>
          <p:nvPr>
            <p:ph type="ftr" sz="quarter" idx="11"/>
          </p:nvPr>
        </p:nvSpPr>
        <p:spPr>
          <a:ln/>
        </p:spPr>
        <p:txBody>
          <a:bodyPr/>
          <a:lstStyle>
            <a:lvl1pPr>
              <a:defRPr/>
            </a:lvl1pPr>
          </a:lstStyle>
          <a:p>
            <a:pPr>
              <a:defRPr/>
            </a:pPr>
            <a:endParaRPr lang="lv-LV"/>
          </a:p>
        </p:txBody>
      </p:sp>
      <p:sp>
        <p:nvSpPr>
          <p:cNvPr id="6" name="Rectangle 6"/>
          <p:cNvSpPr>
            <a:spLocks noGrp="1" noChangeArrowheads="1"/>
          </p:cNvSpPr>
          <p:nvPr>
            <p:ph type="sldNum" sz="quarter" idx="12"/>
          </p:nvPr>
        </p:nvSpPr>
        <p:spPr>
          <a:ln/>
        </p:spPr>
        <p:txBody>
          <a:bodyPr/>
          <a:lstStyle>
            <a:lvl1pPr>
              <a:defRPr/>
            </a:lvl1pPr>
          </a:lstStyle>
          <a:p>
            <a:pPr>
              <a:defRPr/>
            </a:pPr>
            <a:fld id="{DC2CE5D0-E523-4545-8899-FDF415EEFD21}" type="slidenum">
              <a:rPr lang="lv-LV"/>
              <a:pPr>
                <a:defRPr/>
              </a:pPr>
              <a:t>‹#›</a:t>
            </a:fld>
            <a:endParaRPr lang="lv-LV"/>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ivi saturi">
    <p:spTree>
      <p:nvGrpSpPr>
        <p:cNvPr id="1" name=""/>
        <p:cNvGrpSpPr/>
        <p:nvPr/>
      </p:nvGrpSpPr>
      <p:grpSpPr>
        <a:xfrm>
          <a:off x="0" y="0"/>
          <a:ext cx="0" cy="0"/>
          <a:chOff x="0" y="0"/>
          <a:chExt cx="0" cy="0"/>
        </a:xfrm>
      </p:grpSpPr>
      <p:sp>
        <p:nvSpPr>
          <p:cNvPr id="2" name="Virsraksts 1"/>
          <p:cNvSpPr>
            <a:spLocks noGrp="1"/>
          </p:cNvSpPr>
          <p:nvPr>
            <p:ph type="title"/>
          </p:nvPr>
        </p:nvSpPr>
        <p:spPr/>
        <p:txBody>
          <a:bodyPr/>
          <a:lstStyle/>
          <a:p>
            <a:r>
              <a:rPr lang="lv-LV" smtClean="0"/>
              <a:t>Rediģēt šablona virsraksta stilu</a:t>
            </a:r>
            <a:endParaRPr lang="lv-LV"/>
          </a:p>
        </p:txBody>
      </p:sp>
      <p:sp>
        <p:nvSpPr>
          <p:cNvPr id="3" name="Satura vietturis 2"/>
          <p:cNvSpPr>
            <a:spLocks noGrp="1"/>
          </p:cNvSpPr>
          <p:nvPr>
            <p:ph sz="half" idx="1"/>
          </p:nvPr>
        </p:nvSpPr>
        <p:spPr>
          <a:xfrm>
            <a:off x="457200" y="1905000"/>
            <a:ext cx="40386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lv-LV" smtClean="0"/>
              <a:t>Noklikšķiniet, lai rediģētu šablona teksta stilus</a:t>
            </a:r>
          </a:p>
          <a:p>
            <a:pPr lvl="1"/>
            <a:r>
              <a:rPr lang="lv-LV" smtClean="0"/>
              <a:t>Otrais līmenis</a:t>
            </a:r>
          </a:p>
          <a:p>
            <a:pPr lvl="2"/>
            <a:r>
              <a:rPr lang="lv-LV" smtClean="0"/>
              <a:t>Trešais līmenis</a:t>
            </a:r>
          </a:p>
          <a:p>
            <a:pPr lvl="3"/>
            <a:r>
              <a:rPr lang="lv-LV" smtClean="0"/>
              <a:t>Ceturtais līmenis</a:t>
            </a:r>
          </a:p>
          <a:p>
            <a:pPr lvl="4"/>
            <a:r>
              <a:rPr lang="lv-LV" smtClean="0"/>
              <a:t>Piektais līmenis</a:t>
            </a:r>
            <a:endParaRPr lang="lv-LV"/>
          </a:p>
        </p:txBody>
      </p:sp>
      <p:sp>
        <p:nvSpPr>
          <p:cNvPr id="4" name="Satura vietturis 3"/>
          <p:cNvSpPr>
            <a:spLocks noGrp="1"/>
          </p:cNvSpPr>
          <p:nvPr>
            <p:ph sz="half" idx="2"/>
          </p:nvPr>
        </p:nvSpPr>
        <p:spPr>
          <a:xfrm>
            <a:off x="4648200" y="1905000"/>
            <a:ext cx="40386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lv-LV" smtClean="0"/>
              <a:t>Noklikšķiniet, lai rediģētu šablona teksta stilus</a:t>
            </a:r>
          </a:p>
          <a:p>
            <a:pPr lvl="1"/>
            <a:r>
              <a:rPr lang="lv-LV" smtClean="0"/>
              <a:t>Otrais līmenis</a:t>
            </a:r>
          </a:p>
          <a:p>
            <a:pPr lvl="2"/>
            <a:r>
              <a:rPr lang="lv-LV" smtClean="0"/>
              <a:t>Trešais līmenis</a:t>
            </a:r>
          </a:p>
          <a:p>
            <a:pPr lvl="3"/>
            <a:r>
              <a:rPr lang="lv-LV" smtClean="0"/>
              <a:t>Ceturtais līmenis</a:t>
            </a:r>
          </a:p>
          <a:p>
            <a:pPr lvl="4"/>
            <a:r>
              <a:rPr lang="lv-LV" smtClean="0"/>
              <a:t>Piektais līmenis</a:t>
            </a:r>
            <a:endParaRPr lang="lv-LV"/>
          </a:p>
        </p:txBody>
      </p:sp>
      <p:sp>
        <p:nvSpPr>
          <p:cNvPr id="5" name="Rectangle 4"/>
          <p:cNvSpPr>
            <a:spLocks noGrp="1" noChangeArrowheads="1"/>
          </p:cNvSpPr>
          <p:nvPr>
            <p:ph type="dt" sz="half" idx="10"/>
          </p:nvPr>
        </p:nvSpPr>
        <p:spPr>
          <a:ln/>
        </p:spPr>
        <p:txBody>
          <a:bodyPr/>
          <a:lstStyle>
            <a:lvl1pPr>
              <a:defRPr/>
            </a:lvl1pPr>
          </a:lstStyle>
          <a:p>
            <a:pPr>
              <a:defRPr/>
            </a:pPr>
            <a:endParaRPr lang="lv-LV"/>
          </a:p>
        </p:txBody>
      </p:sp>
      <p:sp>
        <p:nvSpPr>
          <p:cNvPr id="6" name="Rectangle 5"/>
          <p:cNvSpPr>
            <a:spLocks noGrp="1" noChangeArrowheads="1"/>
          </p:cNvSpPr>
          <p:nvPr>
            <p:ph type="ftr" sz="quarter" idx="11"/>
          </p:nvPr>
        </p:nvSpPr>
        <p:spPr>
          <a:ln/>
        </p:spPr>
        <p:txBody>
          <a:bodyPr/>
          <a:lstStyle>
            <a:lvl1pPr>
              <a:defRPr/>
            </a:lvl1pPr>
          </a:lstStyle>
          <a:p>
            <a:pPr>
              <a:defRPr/>
            </a:pPr>
            <a:endParaRPr lang="lv-LV"/>
          </a:p>
        </p:txBody>
      </p:sp>
      <p:sp>
        <p:nvSpPr>
          <p:cNvPr id="7" name="Rectangle 6"/>
          <p:cNvSpPr>
            <a:spLocks noGrp="1" noChangeArrowheads="1"/>
          </p:cNvSpPr>
          <p:nvPr>
            <p:ph type="sldNum" sz="quarter" idx="12"/>
          </p:nvPr>
        </p:nvSpPr>
        <p:spPr>
          <a:ln/>
        </p:spPr>
        <p:txBody>
          <a:bodyPr/>
          <a:lstStyle>
            <a:lvl1pPr>
              <a:defRPr/>
            </a:lvl1pPr>
          </a:lstStyle>
          <a:p>
            <a:pPr>
              <a:defRPr/>
            </a:pPr>
            <a:fld id="{87304AC3-A868-4E70-9B21-9757A0ECF3E3}" type="slidenum">
              <a:rPr lang="lv-LV"/>
              <a:pPr>
                <a:defRPr/>
              </a:pPr>
              <a:t>‹#›</a:t>
            </a:fld>
            <a:endParaRPr lang="lv-LV"/>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Salīdzinājums">
    <p:spTree>
      <p:nvGrpSpPr>
        <p:cNvPr id="1" name=""/>
        <p:cNvGrpSpPr/>
        <p:nvPr/>
      </p:nvGrpSpPr>
      <p:grpSpPr>
        <a:xfrm>
          <a:off x="0" y="0"/>
          <a:ext cx="0" cy="0"/>
          <a:chOff x="0" y="0"/>
          <a:chExt cx="0" cy="0"/>
        </a:xfrm>
      </p:grpSpPr>
      <p:sp>
        <p:nvSpPr>
          <p:cNvPr id="2" name="Virsraksts 1"/>
          <p:cNvSpPr>
            <a:spLocks noGrp="1"/>
          </p:cNvSpPr>
          <p:nvPr>
            <p:ph type="title"/>
          </p:nvPr>
        </p:nvSpPr>
        <p:spPr>
          <a:xfrm>
            <a:off x="457200" y="274638"/>
            <a:ext cx="8229600" cy="1143000"/>
          </a:xfrm>
        </p:spPr>
        <p:txBody>
          <a:bodyPr/>
          <a:lstStyle>
            <a:lvl1pPr>
              <a:defRPr/>
            </a:lvl1pPr>
          </a:lstStyle>
          <a:p>
            <a:r>
              <a:rPr lang="lv-LV" smtClean="0"/>
              <a:t>Rediģēt šablona virsraksta stilu</a:t>
            </a:r>
            <a:endParaRPr lang="lv-LV"/>
          </a:p>
        </p:txBody>
      </p:sp>
      <p:sp>
        <p:nvSpPr>
          <p:cNvPr id="3" name="Teksta vietturis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lv-LV" smtClean="0"/>
              <a:t>Noklikšķiniet, lai rediģētu šablona teksta stilus</a:t>
            </a:r>
          </a:p>
        </p:txBody>
      </p:sp>
      <p:sp>
        <p:nvSpPr>
          <p:cNvPr id="4" name="Satura vietturis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lv-LV" smtClean="0"/>
              <a:t>Noklikšķiniet, lai rediģētu šablona teksta stilus</a:t>
            </a:r>
          </a:p>
          <a:p>
            <a:pPr lvl="1"/>
            <a:r>
              <a:rPr lang="lv-LV" smtClean="0"/>
              <a:t>Otrais līmenis</a:t>
            </a:r>
          </a:p>
          <a:p>
            <a:pPr lvl="2"/>
            <a:r>
              <a:rPr lang="lv-LV" smtClean="0"/>
              <a:t>Trešais līmenis</a:t>
            </a:r>
          </a:p>
          <a:p>
            <a:pPr lvl="3"/>
            <a:r>
              <a:rPr lang="lv-LV" smtClean="0"/>
              <a:t>Ceturtais līmenis</a:t>
            </a:r>
          </a:p>
          <a:p>
            <a:pPr lvl="4"/>
            <a:r>
              <a:rPr lang="lv-LV" smtClean="0"/>
              <a:t>Piektais līmenis</a:t>
            </a:r>
            <a:endParaRPr lang="lv-LV"/>
          </a:p>
        </p:txBody>
      </p:sp>
      <p:sp>
        <p:nvSpPr>
          <p:cNvPr id="5" name="Teksta vietturis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lv-LV" smtClean="0"/>
              <a:t>Noklikšķiniet, lai rediģētu šablona teksta stilus</a:t>
            </a:r>
          </a:p>
        </p:txBody>
      </p:sp>
      <p:sp>
        <p:nvSpPr>
          <p:cNvPr id="6" name="Satura vietturis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lv-LV" smtClean="0"/>
              <a:t>Noklikšķiniet, lai rediģētu šablona teksta stilus</a:t>
            </a:r>
          </a:p>
          <a:p>
            <a:pPr lvl="1"/>
            <a:r>
              <a:rPr lang="lv-LV" smtClean="0"/>
              <a:t>Otrais līmenis</a:t>
            </a:r>
          </a:p>
          <a:p>
            <a:pPr lvl="2"/>
            <a:r>
              <a:rPr lang="lv-LV" smtClean="0"/>
              <a:t>Trešais līmenis</a:t>
            </a:r>
          </a:p>
          <a:p>
            <a:pPr lvl="3"/>
            <a:r>
              <a:rPr lang="lv-LV" smtClean="0"/>
              <a:t>Ceturtais līmenis</a:t>
            </a:r>
          </a:p>
          <a:p>
            <a:pPr lvl="4"/>
            <a:r>
              <a:rPr lang="lv-LV" smtClean="0"/>
              <a:t>Piektais līmenis</a:t>
            </a:r>
            <a:endParaRPr lang="lv-LV"/>
          </a:p>
        </p:txBody>
      </p:sp>
      <p:sp>
        <p:nvSpPr>
          <p:cNvPr id="7" name="Rectangle 4"/>
          <p:cNvSpPr>
            <a:spLocks noGrp="1" noChangeArrowheads="1"/>
          </p:cNvSpPr>
          <p:nvPr>
            <p:ph type="dt" sz="half" idx="10"/>
          </p:nvPr>
        </p:nvSpPr>
        <p:spPr>
          <a:ln/>
        </p:spPr>
        <p:txBody>
          <a:bodyPr/>
          <a:lstStyle>
            <a:lvl1pPr>
              <a:defRPr/>
            </a:lvl1pPr>
          </a:lstStyle>
          <a:p>
            <a:pPr>
              <a:defRPr/>
            </a:pPr>
            <a:endParaRPr lang="lv-LV"/>
          </a:p>
        </p:txBody>
      </p:sp>
      <p:sp>
        <p:nvSpPr>
          <p:cNvPr id="8" name="Rectangle 5"/>
          <p:cNvSpPr>
            <a:spLocks noGrp="1" noChangeArrowheads="1"/>
          </p:cNvSpPr>
          <p:nvPr>
            <p:ph type="ftr" sz="quarter" idx="11"/>
          </p:nvPr>
        </p:nvSpPr>
        <p:spPr>
          <a:ln/>
        </p:spPr>
        <p:txBody>
          <a:bodyPr/>
          <a:lstStyle>
            <a:lvl1pPr>
              <a:defRPr/>
            </a:lvl1pPr>
          </a:lstStyle>
          <a:p>
            <a:pPr>
              <a:defRPr/>
            </a:pPr>
            <a:endParaRPr lang="lv-LV"/>
          </a:p>
        </p:txBody>
      </p:sp>
      <p:sp>
        <p:nvSpPr>
          <p:cNvPr id="9" name="Rectangle 6"/>
          <p:cNvSpPr>
            <a:spLocks noGrp="1" noChangeArrowheads="1"/>
          </p:cNvSpPr>
          <p:nvPr>
            <p:ph type="sldNum" sz="quarter" idx="12"/>
          </p:nvPr>
        </p:nvSpPr>
        <p:spPr>
          <a:ln/>
        </p:spPr>
        <p:txBody>
          <a:bodyPr/>
          <a:lstStyle>
            <a:lvl1pPr>
              <a:defRPr/>
            </a:lvl1pPr>
          </a:lstStyle>
          <a:p>
            <a:pPr>
              <a:defRPr/>
            </a:pPr>
            <a:fld id="{6A01B754-29E6-4726-9555-CB419E44E76C}" type="slidenum">
              <a:rPr lang="lv-LV"/>
              <a:pPr>
                <a:defRPr/>
              </a:pPr>
              <a:t>‹#›</a:t>
            </a:fld>
            <a:endParaRPr lang="lv-LV"/>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kai virsraksts">
    <p:spTree>
      <p:nvGrpSpPr>
        <p:cNvPr id="1" name=""/>
        <p:cNvGrpSpPr/>
        <p:nvPr/>
      </p:nvGrpSpPr>
      <p:grpSpPr>
        <a:xfrm>
          <a:off x="0" y="0"/>
          <a:ext cx="0" cy="0"/>
          <a:chOff x="0" y="0"/>
          <a:chExt cx="0" cy="0"/>
        </a:xfrm>
      </p:grpSpPr>
      <p:sp>
        <p:nvSpPr>
          <p:cNvPr id="2" name="Virsraksts 1"/>
          <p:cNvSpPr>
            <a:spLocks noGrp="1"/>
          </p:cNvSpPr>
          <p:nvPr>
            <p:ph type="title"/>
          </p:nvPr>
        </p:nvSpPr>
        <p:spPr/>
        <p:txBody>
          <a:bodyPr/>
          <a:lstStyle/>
          <a:p>
            <a:r>
              <a:rPr lang="lv-LV" smtClean="0"/>
              <a:t>Rediģēt šablona virsraksta stilu</a:t>
            </a:r>
            <a:endParaRPr lang="lv-LV"/>
          </a:p>
        </p:txBody>
      </p:sp>
      <p:sp>
        <p:nvSpPr>
          <p:cNvPr id="3" name="Rectangle 4"/>
          <p:cNvSpPr>
            <a:spLocks noGrp="1" noChangeArrowheads="1"/>
          </p:cNvSpPr>
          <p:nvPr>
            <p:ph type="dt" sz="half" idx="10"/>
          </p:nvPr>
        </p:nvSpPr>
        <p:spPr>
          <a:ln/>
        </p:spPr>
        <p:txBody>
          <a:bodyPr/>
          <a:lstStyle>
            <a:lvl1pPr>
              <a:defRPr/>
            </a:lvl1pPr>
          </a:lstStyle>
          <a:p>
            <a:pPr>
              <a:defRPr/>
            </a:pPr>
            <a:endParaRPr lang="lv-LV"/>
          </a:p>
        </p:txBody>
      </p:sp>
      <p:sp>
        <p:nvSpPr>
          <p:cNvPr id="4" name="Rectangle 5"/>
          <p:cNvSpPr>
            <a:spLocks noGrp="1" noChangeArrowheads="1"/>
          </p:cNvSpPr>
          <p:nvPr>
            <p:ph type="ftr" sz="quarter" idx="11"/>
          </p:nvPr>
        </p:nvSpPr>
        <p:spPr>
          <a:ln/>
        </p:spPr>
        <p:txBody>
          <a:bodyPr/>
          <a:lstStyle>
            <a:lvl1pPr>
              <a:defRPr/>
            </a:lvl1pPr>
          </a:lstStyle>
          <a:p>
            <a:pPr>
              <a:defRPr/>
            </a:pPr>
            <a:endParaRPr lang="lv-LV"/>
          </a:p>
        </p:txBody>
      </p:sp>
      <p:sp>
        <p:nvSpPr>
          <p:cNvPr id="5" name="Rectangle 6"/>
          <p:cNvSpPr>
            <a:spLocks noGrp="1" noChangeArrowheads="1"/>
          </p:cNvSpPr>
          <p:nvPr>
            <p:ph type="sldNum" sz="quarter" idx="12"/>
          </p:nvPr>
        </p:nvSpPr>
        <p:spPr>
          <a:ln/>
        </p:spPr>
        <p:txBody>
          <a:bodyPr/>
          <a:lstStyle>
            <a:lvl1pPr>
              <a:defRPr/>
            </a:lvl1pPr>
          </a:lstStyle>
          <a:p>
            <a:pPr>
              <a:defRPr/>
            </a:pPr>
            <a:fld id="{F8A8828E-FE46-41DA-B913-F085AEBB0E41}" type="slidenum">
              <a:rPr lang="lv-LV"/>
              <a:pPr>
                <a:defRPr/>
              </a:pPr>
              <a:t>‹#›</a:t>
            </a:fld>
            <a:endParaRPr lang="lv-LV"/>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ukšs">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lv-LV"/>
          </a:p>
        </p:txBody>
      </p:sp>
      <p:sp>
        <p:nvSpPr>
          <p:cNvPr id="3" name="Rectangle 5"/>
          <p:cNvSpPr>
            <a:spLocks noGrp="1" noChangeArrowheads="1"/>
          </p:cNvSpPr>
          <p:nvPr>
            <p:ph type="ftr" sz="quarter" idx="11"/>
          </p:nvPr>
        </p:nvSpPr>
        <p:spPr>
          <a:ln/>
        </p:spPr>
        <p:txBody>
          <a:bodyPr/>
          <a:lstStyle>
            <a:lvl1pPr>
              <a:defRPr/>
            </a:lvl1pPr>
          </a:lstStyle>
          <a:p>
            <a:pPr>
              <a:defRPr/>
            </a:pPr>
            <a:endParaRPr lang="lv-LV"/>
          </a:p>
        </p:txBody>
      </p:sp>
      <p:sp>
        <p:nvSpPr>
          <p:cNvPr id="4" name="Rectangle 6"/>
          <p:cNvSpPr>
            <a:spLocks noGrp="1" noChangeArrowheads="1"/>
          </p:cNvSpPr>
          <p:nvPr>
            <p:ph type="sldNum" sz="quarter" idx="12"/>
          </p:nvPr>
        </p:nvSpPr>
        <p:spPr>
          <a:ln/>
        </p:spPr>
        <p:txBody>
          <a:bodyPr/>
          <a:lstStyle>
            <a:lvl1pPr>
              <a:defRPr/>
            </a:lvl1pPr>
          </a:lstStyle>
          <a:p>
            <a:pPr>
              <a:defRPr/>
            </a:pPr>
            <a:fld id="{08EF4230-39D5-4035-9D3E-134B1A3B54CD}" type="slidenum">
              <a:rPr lang="lv-LV"/>
              <a:pPr>
                <a:defRPr/>
              </a:pPr>
              <a:t>‹#›</a:t>
            </a:fld>
            <a:endParaRPr lang="lv-LV"/>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Saturs ar parakstu">
    <p:spTree>
      <p:nvGrpSpPr>
        <p:cNvPr id="1" name=""/>
        <p:cNvGrpSpPr/>
        <p:nvPr/>
      </p:nvGrpSpPr>
      <p:grpSpPr>
        <a:xfrm>
          <a:off x="0" y="0"/>
          <a:ext cx="0" cy="0"/>
          <a:chOff x="0" y="0"/>
          <a:chExt cx="0" cy="0"/>
        </a:xfrm>
      </p:grpSpPr>
      <p:sp>
        <p:nvSpPr>
          <p:cNvPr id="2" name="Virsraksts 1"/>
          <p:cNvSpPr>
            <a:spLocks noGrp="1"/>
          </p:cNvSpPr>
          <p:nvPr>
            <p:ph type="title"/>
          </p:nvPr>
        </p:nvSpPr>
        <p:spPr>
          <a:xfrm>
            <a:off x="457200" y="273050"/>
            <a:ext cx="3008313" cy="1162050"/>
          </a:xfrm>
        </p:spPr>
        <p:txBody>
          <a:bodyPr anchor="b"/>
          <a:lstStyle>
            <a:lvl1pPr algn="l">
              <a:defRPr sz="2000" b="1"/>
            </a:lvl1pPr>
          </a:lstStyle>
          <a:p>
            <a:r>
              <a:rPr lang="lv-LV" smtClean="0"/>
              <a:t>Rediģēt šablona virsraksta stilu</a:t>
            </a:r>
            <a:endParaRPr lang="lv-LV"/>
          </a:p>
        </p:txBody>
      </p:sp>
      <p:sp>
        <p:nvSpPr>
          <p:cNvPr id="3" name="Satura vietturis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lv-LV" smtClean="0"/>
              <a:t>Noklikšķiniet, lai rediģētu šablona teksta stilus</a:t>
            </a:r>
          </a:p>
          <a:p>
            <a:pPr lvl="1"/>
            <a:r>
              <a:rPr lang="lv-LV" smtClean="0"/>
              <a:t>Otrais līmenis</a:t>
            </a:r>
          </a:p>
          <a:p>
            <a:pPr lvl="2"/>
            <a:r>
              <a:rPr lang="lv-LV" smtClean="0"/>
              <a:t>Trešais līmenis</a:t>
            </a:r>
          </a:p>
          <a:p>
            <a:pPr lvl="3"/>
            <a:r>
              <a:rPr lang="lv-LV" smtClean="0"/>
              <a:t>Ceturtais līmenis</a:t>
            </a:r>
          </a:p>
          <a:p>
            <a:pPr lvl="4"/>
            <a:r>
              <a:rPr lang="lv-LV" smtClean="0"/>
              <a:t>Piektais līmenis</a:t>
            </a:r>
            <a:endParaRPr lang="lv-LV"/>
          </a:p>
        </p:txBody>
      </p:sp>
      <p:sp>
        <p:nvSpPr>
          <p:cNvPr id="4" name="Teksta vietturis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lv-LV" smtClean="0"/>
              <a:t>Noklikšķiniet, lai rediģētu šablona teksta stilus</a:t>
            </a:r>
          </a:p>
        </p:txBody>
      </p:sp>
      <p:sp>
        <p:nvSpPr>
          <p:cNvPr id="5" name="Rectangle 4"/>
          <p:cNvSpPr>
            <a:spLocks noGrp="1" noChangeArrowheads="1"/>
          </p:cNvSpPr>
          <p:nvPr>
            <p:ph type="dt" sz="half" idx="10"/>
          </p:nvPr>
        </p:nvSpPr>
        <p:spPr>
          <a:ln/>
        </p:spPr>
        <p:txBody>
          <a:bodyPr/>
          <a:lstStyle>
            <a:lvl1pPr>
              <a:defRPr/>
            </a:lvl1pPr>
          </a:lstStyle>
          <a:p>
            <a:pPr>
              <a:defRPr/>
            </a:pPr>
            <a:endParaRPr lang="lv-LV"/>
          </a:p>
        </p:txBody>
      </p:sp>
      <p:sp>
        <p:nvSpPr>
          <p:cNvPr id="6" name="Rectangle 5"/>
          <p:cNvSpPr>
            <a:spLocks noGrp="1" noChangeArrowheads="1"/>
          </p:cNvSpPr>
          <p:nvPr>
            <p:ph type="ftr" sz="quarter" idx="11"/>
          </p:nvPr>
        </p:nvSpPr>
        <p:spPr>
          <a:ln/>
        </p:spPr>
        <p:txBody>
          <a:bodyPr/>
          <a:lstStyle>
            <a:lvl1pPr>
              <a:defRPr/>
            </a:lvl1pPr>
          </a:lstStyle>
          <a:p>
            <a:pPr>
              <a:defRPr/>
            </a:pPr>
            <a:endParaRPr lang="lv-LV"/>
          </a:p>
        </p:txBody>
      </p:sp>
      <p:sp>
        <p:nvSpPr>
          <p:cNvPr id="7" name="Rectangle 6"/>
          <p:cNvSpPr>
            <a:spLocks noGrp="1" noChangeArrowheads="1"/>
          </p:cNvSpPr>
          <p:nvPr>
            <p:ph type="sldNum" sz="quarter" idx="12"/>
          </p:nvPr>
        </p:nvSpPr>
        <p:spPr>
          <a:ln/>
        </p:spPr>
        <p:txBody>
          <a:bodyPr/>
          <a:lstStyle>
            <a:lvl1pPr>
              <a:defRPr/>
            </a:lvl1pPr>
          </a:lstStyle>
          <a:p>
            <a:pPr>
              <a:defRPr/>
            </a:pPr>
            <a:fld id="{2CCBD196-0FD7-46E8-9FDB-416E60F13E6F}" type="slidenum">
              <a:rPr lang="lv-LV"/>
              <a:pPr>
                <a:defRPr/>
              </a:pPr>
              <a:t>‹#›</a:t>
            </a:fld>
            <a:endParaRPr lang="lv-LV"/>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ttēls ar parakstu">
    <p:spTree>
      <p:nvGrpSpPr>
        <p:cNvPr id="1" name=""/>
        <p:cNvGrpSpPr/>
        <p:nvPr/>
      </p:nvGrpSpPr>
      <p:grpSpPr>
        <a:xfrm>
          <a:off x="0" y="0"/>
          <a:ext cx="0" cy="0"/>
          <a:chOff x="0" y="0"/>
          <a:chExt cx="0" cy="0"/>
        </a:xfrm>
      </p:grpSpPr>
      <p:sp>
        <p:nvSpPr>
          <p:cNvPr id="2" name="Virsraksts 1"/>
          <p:cNvSpPr>
            <a:spLocks noGrp="1"/>
          </p:cNvSpPr>
          <p:nvPr>
            <p:ph type="title"/>
          </p:nvPr>
        </p:nvSpPr>
        <p:spPr>
          <a:xfrm>
            <a:off x="1792288" y="4800600"/>
            <a:ext cx="5486400" cy="566738"/>
          </a:xfrm>
        </p:spPr>
        <p:txBody>
          <a:bodyPr anchor="b"/>
          <a:lstStyle>
            <a:lvl1pPr algn="l">
              <a:defRPr sz="2000" b="1"/>
            </a:lvl1pPr>
          </a:lstStyle>
          <a:p>
            <a:r>
              <a:rPr lang="lv-LV" smtClean="0"/>
              <a:t>Rediģēt šablona virsraksta stilu</a:t>
            </a:r>
            <a:endParaRPr lang="lv-LV"/>
          </a:p>
        </p:txBody>
      </p:sp>
      <p:sp>
        <p:nvSpPr>
          <p:cNvPr id="3" name="Attēla vietturis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lv-LV" noProof="0" smtClean="0"/>
          </a:p>
        </p:txBody>
      </p:sp>
      <p:sp>
        <p:nvSpPr>
          <p:cNvPr id="4" name="Teksta vietturis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lv-LV" smtClean="0"/>
              <a:t>Noklikšķiniet, lai rediģētu šablona teksta stilus</a:t>
            </a:r>
          </a:p>
        </p:txBody>
      </p:sp>
      <p:sp>
        <p:nvSpPr>
          <p:cNvPr id="5" name="Rectangle 4"/>
          <p:cNvSpPr>
            <a:spLocks noGrp="1" noChangeArrowheads="1"/>
          </p:cNvSpPr>
          <p:nvPr>
            <p:ph type="dt" sz="half" idx="10"/>
          </p:nvPr>
        </p:nvSpPr>
        <p:spPr>
          <a:ln/>
        </p:spPr>
        <p:txBody>
          <a:bodyPr/>
          <a:lstStyle>
            <a:lvl1pPr>
              <a:defRPr/>
            </a:lvl1pPr>
          </a:lstStyle>
          <a:p>
            <a:pPr>
              <a:defRPr/>
            </a:pPr>
            <a:endParaRPr lang="lv-LV"/>
          </a:p>
        </p:txBody>
      </p:sp>
      <p:sp>
        <p:nvSpPr>
          <p:cNvPr id="6" name="Rectangle 5"/>
          <p:cNvSpPr>
            <a:spLocks noGrp="1" noChangeArrowheads="1"/>
          </p:cNvSpPr>
          <p:nvPr>
            <p:ph type="ftr" sz="quarter" idx="11"/>
          </p:nvPr>
        </p:nvSpPr>
        <p:spPr>
          <a:ln/>
        </p:spPr>
        <p:txBody>
          <a:bodyPr/>
          <a:lstStyle>
            <a:lvl1pPr>
              <a:defRPr/>
            </a:lvl1pPr>
          </a:lstStyle>
          <a:p>
            <a:pPr>
              <a:defRPr/>
            </a:pPr>
            <a:endParaRPr lang="lv-LV"/>
          </a:p>
        </p:txBody>
      </p:sp>
      <p:sp>
        <p:nvSpPr>
          <p:cNvPr id="7" name="Rectangle 6"/>
          <p:cNvSpPr>
            <a:spLocks noGrp="1" noChangeArrowheads="1"/>
          </p:cNvSpPr>
          <p:nvPr>
            <p:ph type="sldNum" sz="quarter" idx="12"/>
          </p:nvPr>
        </p:nvSpPr>
        <p:spPr>
          <a:ln/>
        </p:spPr>
        <p:txBody>
          <a:bodyPr/>
          <a:lstStyle>
            <a:lvl1pPr>
              <a:defRPr/>
            </a:lvl1pPr>
          </a:lstStyle>
          <a:p>
            <a:pPr>
              <a:defRPr/>
            </a:pPr>
            <a:fld id="{6BFAEA92-7962-43D7-9ED8-5C1B0002677A}" type="slidenum">
              <a:rPr lang="lv-LV"/>
              <a:pPr>
                <a:defRPr/>
              </a:pPr>
              <a:t>‹#›</a:t>
            </a:fld>
            <a:endParaRPr lang="lv-LV"/>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cstate="print">
            <a:duotone>
              <a:schemeClr val="bg1"/>
              <a:srgbClr val="FFFFFF"/>
            </a:duotone>
          </a:blip>
          <a:srcRect/>
          <a:stretch>
            <a:fillRect/>
          </a:stretch>
        </a:blip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bwMode="auto">
          <a:xfrm>
            <a:off x="457200" y="292100"/>
            <a:ext cx="8229600" cy="13843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lv-LV" smtClean="0"/>
              <a:t>Click to edit Master title style</a:t>
            </a:r>
          </a:p>
        </p:txBody>
      </p:sp>
      <p:sp>
        <p:nvSpPr>
          <p:cNvPr id="4099" name="Rectangle 3"/>
          <p:cNvSpPr>
            <a:spLocks noGrp="1" noChangeArrowheads="1"/>
          </p:cNvSpPr>
          <p:nvPr>
            <p:ph type="body" idx="1"/>
          </p:nvPr>
        </p:nvSpPr>
        <p:spPr bwMode="auto">
          <a:xfrm>
            <a:off x="457200" y="1905000"/>
            <a:ext cx="82296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lv-LV" smtClean="0"/>
              <a:t>Click to edit Master text styles</a:t>
            </a:r>
          </a:p>
          <a:p>
            <a:pPr lvl="1"/>
            <a:r>
              <a:rPr lang="lv-LV" smtClean="0"/>
              <a:t>Second level</a:t>
            </a:r>
          </a:p>
          <a:p>
            <a:pPr lvl="2"/>
            <a:r>
              <a:rPr lang="lv-LV" smtClean="0"/>
              <a:t>Third level</a:t>
            </a:r>
          </a:p>
          <a:p>
            <a:pPr lvl="3"/>
            <a:r>
              <a:rPr lang="lv-LV" smtClean="0"/>
              <a:t>Fourth level</a:t>
            </a:r>
          </a:p>
          <a:p>
            <a:pPr lvl="4"/>
            <a:r>
              <a:rPr lang="lv-LV" smtClean="0"/>
              <a:t>Fifth level</a:t>
            </a:r>
          </a:p>
        </p:txBody>
      </p:sp>
      <p:sp>
        <p:nvSpPr>
          <p:cNvPr id="4100"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a:defRPr sz="1400">
                <a:effectLst>
                  <a:outerShdw blurRad="38100" dist="38100" dir="2700000" algn="tl">
                    <a:srgbClr val="000000"/>
                  </a:outerShdw>
                </a:effectLst>
                <a:latin typeface="Arial" charset="0"/>
              </a:defRPr>
            </a:lvl1pPr>
          </a:lstStyle>
          <a:p>
            <a:pPr>
              <a:defRPr/>
            </a:pPr>
            <a:endParaRPr lang="lv-LV"/>
          </a:p>
        </p:txBody>
      </p:sp>
      <p:sp>
        <p:nvSpPr>
          <p:cNvPr id="4101"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400">
                <a:effectLst>
                  <a:outerShdw blurRad="38100" dist="38100" dir="2700000" algn="tl">
                    <a:srgbClr val="000000"/>
                  </a:outerShdw>
                </a:effectLst>
                <a:latin typeface="Arial" charset="0"/>
              </a:defRPr>
            </a:lvl1pPr>
          </a:lstStyle>
          <a:p>
            <a:pPr>
              <a:defRPr/>
            </a:pPr>
            <a:endParaRPr lang="lv-LV"/>
          </a:p>
        </p:txBody>
      </p:sp>
      <p:sp>
        <p:nvSpPr>
          <p:cNvPr id="4102"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400">
                <a:effectLst>
                  <a:outerShdw blurRad="38100" dist="38100" dir="2700000" algn="tl">
                    <a:srgbClr val="000000"/>
                  </a:outerShdw>
                </a:effectLst>
                <a:latin typeface="Arial" charset="0"/>
              </a:defRPr>
            </a:lvl1pPr>
          </a:lstStyle>
          <a:p>
            <a:pPr>
              <a:defRPr/>
            </a:pPr>
            <a:fld id="{34889C86-6DFC-4792-9646-91938DD49F28}" type="slidenum">
              <a:rPr lang="lv-LV"/>
              <a:pPr>
                <a:defRPr/>
              </a:pPr>
              <a:t>‹#›</a:t>
            </a:fld>
            <a:endParaRPr lang="lv-LV"/>
          </a:p>
        </p:txBody>
      </p:sp>
    </p:spTree>
  </p:cSld>
  <p:clrMap bg1="dk2" tx1="lt1" bg2="dk1" tx2="lt2" accent1="accent1" accent2="accent2" accent3="accent3" accent4="accent4" accent5="accent5" accent6="accent6" hlink="hlink" folHlink="folHlink"/>
  <p:sldLayoutIdLst>
    <p:sldLayoutId id="2147483696"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0" eaLnBrk="0" fontAlgn="base" hangingPunct="0">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l"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pitchFamily="34" charset="0"/>
          <a:cs typeface="Arial" charset="0"/>
        </a:defRPr>
      </a:lvl2pPr>
      <a:lvl3pPr algn="l"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pitchFamily="34" charset="0"/>
          <a:cs typeface="Arial" charset="0"/>
        </a:defRPr>
      </a:lvl3pPr>
      <a:lvl4pPr algn="l"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pitchFamily="34" charset="0"/>
          <a:cs typeface="Arial" charset="0"/>
        </a:defRPr>
      </a:lvl4pPr>
      <a:lvl5pPr algn="l"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pitchFamily="34" charset="0"/>
          <a:cs typeface="Arial" charset="0"/>
        </a:defRPr>
      </a:lvl5pPr>
      <a:lvl6pPr marL="457200" algn="l"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cs typeface="Arial" charset="0"/>
        </a:defRPr>
      </a:lvl6pPr>
      <a:lvl7pPr marL="914400" algn="l"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cs typeface="Arial" charset="0"/>
        </a:defRPr>
      </a:lvl7pPr>
      <a:lvl8pPr marL="1371600" algn="l"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cs typeface="Arial" charset="0"/>
        </a:defRPr>
      </a:lvl8pPr>
      <a:lvl9pPr marL="1828800" algn="l"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cs typeface="Arial" charset="0"/>
        </a:defRPr>
      </a:lvl9pPr>
    </p:titleStyle>
    <p:bodyStyle>
      <a:lvl1pPr marL="342900" indent="-342900" algn="l" rtl="0" eaLnBrk="0" fontAlgn="base" hangingPunct="0">
        <a:spcBef>
          <a:spcPct val="20000"/>
        </a:spcBef>
        <a:spcAft>
          <a:spcPct val="0"/>
        </a:spcAft>
        <a:buClr>
          <a:schemeClr val="hlink"/>
        </a:buClr>
        <a:buSzPct val="120000"/>
        <a:buChar char="•"/>
        <a:defRPr sz="3200">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Font typeface="Tahoma" pitchFamily="34" charset="0"/>
        <a:buChar char="–"/>
        <a:defRPr sz="2800">
          <a:solidFill>
            <a:schemeClr val="tx1"/>
          </a:solidFill>
          <a:effectLst>
            <a:outerShdw blurRad="38100" dist="38100" dir="2700000" algn="tl">
              <a:srgbClr val="000000"/>
            </a:outerShdw>
          </a:effectLst>
          <a:latin typeface="+mn-lt"/>
          <a:cs typeface="+mn-cs"/>
        </a:defRPr>
      </a:lvl2pPr>
      <a:lvl3pPr marL="1143000" indent="-228600" algn="l" rtl="0" eaLnBrk="0" fontAlgn="base" hangingPunct="0">
        <a:spcBef>
          <a:spcPct val="20000"/>
        </a:spcBef>
        <a:spcAft>
          <a:spcPct val="0"/>
        </a:spcAft>
        <a:buClr>
          <a:schemeClr val="hlink"/>
        </a:buClr>
        <a:buSzPct val="120000"/>
        <a:buChar char="•"/>
        <a:defRPr sz="2400">
          <a:solidFill>
            <a:schemeClr val="tx1"/>
          </a:solidFill>
          <a:effectLst>
            <a:outerShdw blurRad="38100" dist="38100" dir="2700000" algn="tl">
              <a:srgbClr val="000000"/>
            </a:outerShdw>
          </a:effectLst>
          <a:latin typeface="+mn-lt"/>
          <a:cs typeface="+mn-cs"/>
        </a:defRPr>
      </a:lvl3pPr>
      <a:lvl4pPr marL="1600200" indent="-228600" algn="l" rtl="0" eaLnBrk="0" fontAlgn="base" hangingPunct="0">
        <a:spcBef>
          <a:spcPct val="20000"/>
        </a:spcBef>
        <a:spcAft>
          <a:spcPct val="0"/>
        </a:spcAft>
        <a:buFont typeface="Tahoma" pitchFamily="34" charset="0"/>
        <a:buChar char="–"/>
        <a:defRPr sz="2000">
          <a:solidFill>
            <a:schemeClr val="tx1"/>
          </a:solidFill>
          <a:effectLst>
            <a:outerShdw blurRad="38100" dist="38100" dir="2700000" algn="tl">
              <a:srgbClr val="000000"/>
            </a:outerShdw>
          </a:effectLst>
          <a:latin typeface="+mn-lt"/>
          <a:cs typeface="+mn-cs"/>
        </a:defRPr>
      </a:lvl4pPr>
      <a:lvl5pPr marL="2057400" indent="-228600" algn="l" rtl="0" eaLnBrk="0" fontAlgn="base" hangingPunct="0">
        <a:spcBef>
          <a:spcPct val="20000"/>
        </a:spcBef>
        <a:spcAft>
          <a:spcPct val="0"/>
        </a:spcAft>
        <a:buClr>
          <a:schemeClr val="hlink"/>
        </a:buClr>
        <a:buSzPct val="80000"/>
        <a:buFont typeface="Wingdings" pitchFamily="2" charset="2"/>
        <a:buChar char="v"/>
        <a:defRPr sz="2000">
          <a:solidFill>
            <a:schemeClr val="tx1"/>
          </a:solidFill>
          <a:effectLst>
            <a:outerShdw blurRad="38100" dist="38100" dir="2700000" algn="tl">
              <a:srgbClr val="000000"/>
            </a:outerShdw>
          </a:effectLst>
          <a:latin typeface="+mn-lt"/>
          <a:cs typeface="+mn-cs"/>
        </a:defRPr>
      </a:lvl5pPr>
      <a:lvl6pPr marL="2514600" indent="-228600" algn="l" rtl="0" fontAlgn="base">
        <a:spcBef>
          <a:spcPct val="20000"/>
        </a:spcBef>
        <a:spcAft>
          <a:spcPct val="0"/>
        </a:spcAft>
        <a:buClr>
          <a:schemeClr val="hlink"/>
        </a:buClr>
        <a:buSzPct val="80000"/>
        <a:buFont typeface="Wingdings" pitchFamily="2" charset="2"/>
        <a:buChar char="v"/>
        <a:defRPr sz="2000">
          <a:solidFill>
            <a:schemeClr val="tx1"/>
          </a:solidFill>
          <a:effectLst>
            <a:outerShdw blurRad="38100" dist="38100" dir="2700000" algn="tl">
              <a:srgbClr val="000000"/>
            </a:outerShdw>
          </a:effectLst>
          <a:latin typeface="+mn-lt"/>
          <a:cs typeface="+mn-cs"/>
        </a:defRPr>
      </a:lvl6pPr>
      <a:lvl7pPr marL="2971800" indent="-228600" algn="l" rtl="0" fontAlgn="base">
        <a:spcBef>
          <a:spcPct val="20000"/>
        </a:spcBef>
        <a:spcAft>
          <a:spcPct val="0"/>
        </a:spcAft>
        <a:buClr>
          <a:schemeClr val="hlink"/>
        </a:buClr>
        <a:buSzPct val="80000"/>
        <a:buFont typeface="Wingdings" pitchFamily="2" charset="2"/>
        <a:buChar char="v"/>
        <a:defRPr sz="2000">
          <a:solidFill>
            <a:schemeClr val="tx1"/>
          </a:solidFill>
          <a:effectLst>
            <a:outerShdw blurRad="38100" dist="38100" dir="2700000" algn="tl">
              <a:srgbClr val="000000"/>
            </a:outerShdw>
          </a:effectLst>
          <a:latin typeface="+mn-lt"/>
          <a:cs typeface="+mn-cs"/>
        </a:defRPr>
      </a:lvl7pPr>
      <a:lvl8pPr marL="3429000" indent="-228600" algn="l" rtl="0" fontAlgn="base">
        <a:spcBef>
          <a:spcPct val="20000"/>
        </a:spcBef>
        <a:spcAft>
          <a:spcPct val="0"/>
        </a:spcAft>
        <a:buClr>
          <a:schemeClr val="hlink"/>
        </a:buClr>
        <a:buSzPct val="80000"/>
        <a:buFont typeface="Wingdings" pitchFamily="2" charset="2"/>
        <a:buChar char="v"/>
        <a:defRPr sz="2000">
          <a:solidFill>
            <a:schemeClr val="tx1"/>
          </a:solidFill>
          <a:effectLst>
            <a:outerShdw blurRad="38100" dist="38100" dir="2700000" algn="tl">
              <a:srgbClr val="000000"/>
            </a:outerShdw>
          </a:effectLst>
          <a:latin typeface="+mn-lt"/>
          <a:cs typeface="+mn-cs"/>
        </a:defRPr>
      </a:lvl8pPr>
      <a:lvl9pPr marL="3886200" indent="-228600" algn="l" rtl="0" fontAlgn="base">
        <a:spcBef>
          <a:spcPct val="20000"/>
        </a:spcBef>
        <a:spcAft>
          <a:spcPct val="0"/>
        </a:spcAft>
        <a:buClr>
          <a:schemeClr val="hlink"/>
        </a:buClr>
        <a:buSzPct val="80000"/>
        <a:buFont typeface="Wingdings" pitchFamily="2" charset="2"/>
        <a:buChar char="v"/>
        <a:defRPr sz="2000">
          <a:solidFill>
            <a:schemeClr val="tx1"/>
          </a:solidFill>
          <a:effectLst>
            <a:outerShdw blurRad="38100" dist="38100" dir="2700000" algn="tl">
              <a:srgbClr val="000000"/>
            </a:outerShdw>
          </a:effectLst>
          <a:latin typeface="+mn-lt"/>
          <a:cs typeface="+mn-cs"/>
        </a:defRPr>
      </a:lvl9pPr>
    </p:bodyStyle>
    <p:otherStyle>
      <a:defPPr>
        <a:defRPr lang="lv-LV"/>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hyperlink" Target="mailto:laacuks@inbox.lv" TargetMode="External"/><Relationship Id="rId2" Type="http://schemas.openxmlformats.org/officeDocument/2006/relationships/hyperlink" Target="mailto:ilzesima@gmail.com" TargetMode="External"/><Relationship Id="rId1" Type="http://schemas.openxmlformats.org/officeDocument/2006/relationships/slideLayout" Target="../slideLayouts/slideLayout2.xml"/><Relationship Id="rId5" Type="http://schemas.openxmlformats.org/officeDocument/2006/relationships/image" Target="../media/image3.jpeg"/><Relationship Id="rId4" Type="http://schemas.openxmlformats.org/officeDocument/2006/relationships/image" Target="../media/image2.jpeg"/></Relationships>
</file>

<file path=ppt/slides/_rels/slide2.xml.rels><?xml version="1.0" encoding="UTF-8" standalone="yes"?>
<Relationships xmlns="http://schemas.openxmlformats.org/package/2006/relationships"><Relationship Id="rId2" Type="http://schemas.openxmlformats.org/officeDocument/2006/relationships/hyperlink" Target="http://www.youtube.com/" TargetMode="Externa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hyperlink" Target="mailto:austrad@inbox.lv" TargetMode="External"/><Relationship Id="rId2" Type="http://schemas.openxmlformats.org/officeDocument/2006/relationships/hyperlink" Target="mailto:beka1@inbox.lv" TargetMode="External"/><Relationship Id="rId1" Type="http://schemas.openxmlformats.org/officeDocument/2006/relationships/slideLayout" Target="../slideLayouts/slideLayout2.xml"/><Relationship Id="rId5" Type="http://schemas.openxmlformats.org/officeDocument/2006/relationships/image" Target="../media/image5.jpeg"/><Relationship Id="rId4" Type="http://schemas.openxmlformats.org/officeDocument/2006/relationships/image" Target="../media/image4.jpeg"/></Relationships>
</file>

<file path=ppt/slides/_rels/slide21.xml.rels><?xml version="1.0" encoding="UTF-8" standalone="yes"?>
<Relationships xmlns="http://schemas.openxmlformats.org/package/2006/relationships"><Relationship Id="rId3" Type="http://schemas.openxmlformats.org/officeDocument/2006/relationships/hyperlink" Target="mailto:Aija.Simane@skolas.cesis.lv" TargetMode="External"/><Relationship Id="rId2" Type="http://schemas.openxmlformats.org/officeDocument/2006/relationships/hyperlink" Target="mailto:bbabolina@gmail.com" TargetMode="External"/><Relationship Id="rId1" Type="http://schemas.openxmlformats.org/officeDocument/2006/relationships/slideLayout" Target="../slideLayouts/slideLayout2.xml"/><Relationship Id="rId5" Type="http://schemas.openxmlformats.org/officeDocument/2006/relationships/image" Target="../media/image7.jpeg"/><Relationship Id="rId4" Type="http://schemas.openxmlformats.org/officeDocument/2006/relationships/image" Target="../media/image6.jpeg"/></Relationships>
</file>

<file path=ppt/slides/_rels/slide22.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hyperlink" Target="mailto:dauvas@inbox.lv"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hyperlink" Target="http://www.xnet.lv/index.php?zoomid=209578&amp;kas=iPod+touch+8GB%2C+4.paaudze"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p:txBody>
          <a:bodyPr/>
          <a:lstStyle/>
          <a:p>
            <a:pPr eaLnBrk="1" hangingPunct="1">
              <a:defRPr/>
            </a:pPr>
            <a:r>
              <a:rPr lang="lv-LV" smtClean="0">
                <a:latin typeface="Comic Sans MS" pitchFamily="66" charset="0"/>
              </a:rPr>
              <a:t>ŪDENS KĀ VĒRTĪBA</a:t>
            </a:r>
          </a:p>
        </p:txBody>
      </p:sp>
      <p:sp>
        <p:nvSpPr>
          <p:cNvPr id="2051" name="Rectangle 3"/>
          <p:cNvSpPr>
            <a:spLocks noGrp="1" noChangeArrowheads="1"/>
          </p:cNvSpPr>
          <p:nvPr>
            <p:ph type="subTitle" idx="1"/>
          </p:nvPr>
        </p:nvSpPr>
        <p:spPr/>
        <p:txBody>
          <a:bodyPr/>
          <a:lstStyle/>
          <a:p>
            <a:pPr eaLnBrk="1" hangingPunct="1">
              <a:defRPr/>
            </a:pPr>
            <a:r>
              <a:rPr lang="lv-LV" sz="2000" dirty="0" smtClean="0"/>
              <a:t>Starpdisciplinārā nodarbība Cēsu 2. vidusskolā.</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p:txBody>
          <a:bodyPr/>
          <a:lstStyle/>
          <a:p>
            <a:pPr eaLnBrk="1" hangingPunct="1">
              <a:defRPr/>
            </a:pPr>
            <a:r>
              <a:rPr lang="lv-LV" smtClean="0">
                <a:latin typeface="Comic Sans MS" pitchFamily="66" charset="0"/>
              </a:rPr>
              <a:t>Ūdens IQ noteicējs.</a:t>
            </a:r>
          </a:p>
        </p:txBody>
      </p:sp>
      <p:sp>
        <p:nvSpPr>
          <p:cNvPr id="17411" name="Rectangle 3"/>
          <p:cNvSpPr>
            <a:spLocks noGrp="1" noChangeArrowheads="1"/>
          </p:cNvSpPr>
          <p:nvPr>
            <p:ph type="body" idx="1"/>
          </p:nvPr>
        </p:nvSpPr>
        <p:spPr>
          <a:xfrm>
            <a:off x="457200" y="1905000"/>
            <a:ext cx="8401050" cy="4403725"/>
          </a:xfrm>
        </p:spPr>
        <p:txBody>
          <a:bodyPr/>
          <a:lstStyle/>
          <a:p>
            <a:pPr eaLnBrk="1" hangingPunct="1">
              <a:lnSpc>
                <a:spcPct val="90000"/>
              </a:lnSpc>
              <a:buFontTx/>
              <a:buNone/>
              <a:defRPr/>
            </a:pPr>
            <a:r>
              <a:rPr lang="lv-LV" sz="2400" dirty="0" smtClean="0">
                <a:latin typeface="Comic Sans MS" pitchFamily="66" charset="0"/>
              </a:rPr>
              <a:t>Ūdens, bez šaubām, ir vajadzīgs</a:t>
            </a:r>
            <a:r>
              <a:rPr lang="lv-LV" sz="2400" b="1" dirty="0" smtClean="0">
                <a:latin typeface="Comic Sans MS" pitchFamily="66" charset="0"/>
              </a:rPr>
              <a:t> </a:t>
            </a:r>
            <a:r>
              <a:rPr lang="lv-LV" sz="2400" dirty="0" smtClean="0">
                <a:latin typeface="Comic Sans MS" pitchFamily="66" charset="0"/>
              </a:rPr>
              <a:t>izdzīvošanai, proti, dzeršanai.</a:t>
            </a:r>
          </a:p>
          <a:p>
            <a:pPr eaLnBrk="1" hangingPunct="1">
              <a:lnSpc>
                <a:spcPct val="90000"/>
              </a:lnSpc>
              <a:buFontTx/>
              <a:buNone/>
              <a:defRPr/>
            </a:pPr>
            <a:endParaRPr lang="lv-LV" sz="2400" b="1" dirty="0" smtClean="0">
              <a:latin typeface="Comic Sans MS" pitchFamily="66" charset="0"/>
            </a:endParaRPr>
          </a:p>
          <a:p>
            <a:pPr eaLnBrk="1" hangingPunct="1">
              <a:lnSpc>
                <a:spcPct val="90000"/>
              </a:lnSpc>
              <a:buFontTx/>
              <a:buNone/>
              <a:defRPr/>
            </a:pPr>
            <a:r>
              <a:rPr lang="lv-LV" sz="2400" b="1" dirty="0" smtClean="0">
                <a:latin typeface="Comic Sans MS" pitchFamily="66" charset="0"/>
              </a:rPr>
              <a:t>Jautājums</a:t>
            </a:r>
            <a:r>
              <a:rPr lang="lv-LV" sz="2400" dirty="0" smtClean="0">
                <a:latin typeface="Comic Sans MS" pitchFamily="66" charset="0"/>
              </a:rPr>
              <a:t> visiem: Kur vēl pielieto ūdeni?</a:t>
            </a:r>
          </a:p>
          <a:p>
            <a:pPr eaLnBrk="1" hangingPunct="1">
              <a:lnSpc>
                <a:spcPct val="90000"/>
              </a:lnSpc>
              <a:buFontTx/>
              <a:buNone/>
              <a:defRPr/>
            </a:pPr>
            <a:endParaRPr lang="lv-LV" sz="2400" dirty="0" smtClean="0">
              <a:latin typeface="Comic Sans MS" pitchFamily="66" charset="0"/>
            </a:endParaRPr>
          </a:p>
          <a:p>
            <a:pPr eaLnBrk="1" hangingPunct="1">
              <a:lnSpc>
                <a:spcPct val="90000"/>
              </a:lnSpc>
              <a:buFontTx/>
              <a:buNone/>
              <a:defRPr/>
            </a:pPr>
            <a:r>
              <a:rPr lang="lv-LV" sz="2400" b="1" dirty="0" smtClean="0">
                <a:latin typeface="Comic Sans MS" pitchFamily="66" charset="0"/>
              </a:rPr>
              <a:t>Uzdevums:</a:t>
            </a:r>
            <a:endParaRPr lang="lv-LV" sz="2400" dirty="0" smtClean="0">
              <a:latin typeface="Comic Sans MS" pitchFamily="66" charset="0"/>
            </a:endParaRPr>
          </a:p>
          <a:p>
            <a:pPr eaLnBrk="1" hangingPunct="1">
              <a:lnSpc>
                <a:spcPct val="90000"/>
              </a:lnSpc>
              <a:buFontTx/>
              <a:buNone/>
              <a:defRPr/>
            </a:pPr>
            <a:r>
              <a:rPr lang="lv-LV" sz="2400" dirty="0" smtClean="0">
                <a:latin typeface="Comic Sans MS" pitchFamily="66" charset="0"/>
              </a:rPr>
              <a:t>Iedomāsimies, ka esam pērtiķi un rokas neizmantojam . Dziļā ūdens glāzē atrodas riekstiņš. Kā pie tā piekļūt?</a:t>
            </a:r>
          </a:p>
          <a:p>
            <a:pPr eaLnBrk="1" hangingPunct="1">
              <a:lnSpc>
                <a:spcPct val="90000"/>
              </a:lnSpc>
              <a:buFontTx/>
              <a:buNone/>
              <a:defRPr/>
            </a:pPr>
            <a:r>
              <a:rPr lang="lv-LV" sz="2400" dirty="0" smtClean="0">
                <a:latin typeface="Comic Sans MS" pitchFamily="66" charset="0"/>
              </a:rPr>
              <a:t> </a:t>
            </a:r>
            <a:endParaRPr lang="lv-LV" sz="2400" i="1" dirty="0" smtClean="0">
              <a:latin typeface="Comic Sans MS" pitchFamily="66" charset="0"/>
            </a:endParaRPr>
          </a:p>
          <a:p>
            <a:pPr eaLnBrk="1" hangingPunct="1">
              <a:lnSpc>
                <a:spcPct val="90000"/>
              </a:lnSpc>
              <a:defRPr/>
            </a:pPr>
            <a:r>
              <a:rPr lang="lv-LV" sz="2400" dirty="0" smtClean="0">
                <a:latin typeface="Comic Sans MS" pitchFamily="66" charset="0"/>
              </a:rPr>
              <a:t>Lūdzu, apspriedieties  grupās  un piesakieties, ja kāds ir gatavs demonstrēt atbildi. </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p:txBody>
          <a:bodyPr/>
          <a:lstStyle/>
          <a:p>
            <a:pPr eaLnBrk="1" hangingPunct="1">
              <a:defRPr/>
            </a:pPr>
            <a:r>
              <a:rPr lang="lv-LV" sz="3200" b="1" smtClean="0">
                <a:latin typeface="Comic Sans MS" pitchFamily="66" charset="0"/>
              </a:rPr>
              <a:t>Jautājumi</a:t>
            </a:r>
            <a:r>
              <a:rPr lang="lv-LV" sz="3200" smtClean="0">
                <a:latin typeface="Comic Sans MS" pitchFamily="66" charset="0"/>
              </a:rPr>
              <a:t> </a:t>
            </a:r>
            <a:r>
              <a:rPr lang="lv-LV" sz="3200" b="1" smtClean="0">
                <a:latin typeface="Comic Sans MS" pitchFamily="66" charset="0"/>
              </a:rPr>
              <a:t>visiem</a:t>
            </a:r>
            <a:r>
              <a:rPr lang="lv-LV" sz="4000" smtClean="0">
                <a:latin typeface="Comic Sans MS" pitchFamily="66" charset="0"/>
              </a:rPr>
              <a:t>:</a:t>
            </a:r>
            <a:br>
              <a:rPr lang="lv-LV" sz="4000" smtClean="0">
                <a:latin typeface="Comic Sans MS" pitchFamily="66" charset="0"/>
              </a:rPr>
            </a:br>
            <a:endParaRPr lang="lv-LV" sz="4000" smtClean="0">
              <a:latin typeface="Comic Sans MS" pitchFamily="66" charset="0"/>
            </a:endParaRPr>
          </a:p>
        </p:txBody>
      </p:sp>
      <p:sp>
        <p:nvSpPr>
          <p:cNvPr id="18435" name="Rectangle 3"/>
          <p:cNvSpPr>
            <a:spLocks noGrp="1" noChangeArrowheads="1"/>
          </p:cNvSpPr>
          <p:nvPr>
            <p:ph type="body" idx="1"/>
          </p:nvPr>
        </p:nvSpPr>
        <p:spPr/>
        <p:txBody>
          <a:bodyPr/>
          <a:lstStyle/>
          <a:p>
            <a:pPr marL="609600" indent="-609600" eaLnBrk="1" hangingPunct="1">
              <a:defRPr/>
            </a:pPr>
            <a:endParaRPr lang="lv-LV" dirty="0" smtClean="0">
              <a:latin typeface="Comic Sans MS" pitchFamily="66" charset="0"/>
            </a:endParaRPr>
          </a:p>
          <a:p>
            <a:pPr marL="609600" indent="-609600" eaLnBrk="1" hangingPunct="1">
              <a:buFontTx/>
              <a:buNone/>
              <a:defRPr/>
            </a:pPr>
            <a:r>
              <a:rPr lang="lv-LV" dirty="0" smtClean="0">
                <a:latin typeface="Comic Sans MS" pitchFamily="66" charset="0"/>
              </a:rPr>
              <a:t>1. Kurā kontinentā ir 90% no visa uz zemeslodes pieejamā saldūdens?</a:t>
            </a:r>
          </a:p>
          <a:p>
            <a:pPr marL="609600" indent="-609600" eaLnBrk="1" hangingPunct="1">
              <a:defRPr/>
            </a:pPr>
            <a:endParaRPr lang="lv-LV" dirty="0" smtClean="0">
              <a:latin typeface="Comic Sans MS" pitchFamily="66" charset="0"/>
            </a:endParaRPr>
          </a:p>
          <a:p>
            <a:pPr marL="609600" indent="-609600" eaLnBrk="1" hangingPunct="1">
              <a:buFontTx/>
              <a:buNone/>
              <a:defRPr/>
            </a:pPr>
            <a:r>
              <a:rPr lang="lv-LV" dirty="0" smtClean="0">
                <a:latin typeface="Comic Sans MS" pitchFamily="66" charset="0"/>
              </a:rPr>
              <a:t>2. Kā jūs domājat, cik ilgi cilvēks var izdzīvot bez ūdens?</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p:txBody>
          <a:bodyPr/>
          <a:lstStyle/>
          <a:p>
            <a:pPr eaLnBrk="1" hangingPunct="1">
              <a:defRPr/>
            </a:pPr>
            <a:r>
              <a:rPr lang="lv-LV" smtClean="0">
                <a:latin typeface="Comic Sans MS" pitchFamily="66" charset="0"/>
              </a:rPr>
              <a:t>NEPARASTIE STĀSTI</a:t>
            </a:r>
          </a:p>
        </p:txBody>
      </p:sp>
      <p:sp>
        <p:nvSpPr>
          <p:cNvPr id="14339" name="Rectangle 3"/>
          <p:cNvSpPr>
            <a:spLocks noGrp="1" noChangeArrowheads="1"/>
          </p:cNvSpPr>
          <p:nvPr>
            <p:ph type="body" idx="1"/>
          </p:nvPr>
        </p:nvSpPr>
        <p:spPr/>
        <p:txBody>
          <a:bodyPr/>
          <a:lstStyle/>
          <a:p>
            <a:pPr eaLnBrk="1" hangingPunct="1">
              <a:lnSpc>
                <a:spcPct val="90000"/>
              </a:lnSpc>
            </a:pPr>
            <a:r>
              <a:rPr lang="lv-LV" sz="2800" smtClean="0">
                <a:effectLst/>
                <a:latin typeface="Comic Sans MS" pitchFamily="66" charset="0"/>
              </a:rPr>
              <a:t>Stāsts par cilvēku, kas Zviedrijā bija ieputināts un divus mēnešus dzēra ūdeni, kausējot sniegu.</a:t>
            </a:r>
          </a:p>
          <a:p>
            <a:pPr eaLnBrk="1" hangingPunct="1">
              <a:lnSpc>
                <a:spcPct val="90000"/>
              </a:lnSpc>
              <a:buFontTx/>
              <a:buNone/>
            </a:pPr>
            <a:endParaRPr lang="lv-LV" sz="2800" smtClean="0">
              <a:effectLst/>
              <a:latin typeface="Comic Sans MS" pitchFamily="66" charset="0"/>
            </a:endParaRPr>
          </a:p>
          <a:p>
            <a:pPr eaLnBrk="1" hangingPunct="1">
              <a:lnSpc>
                <a:spcPct val="90000"/>
              </a:lnSpc>
            </a:pPr>
            <a:r>
              <a:rPr lang="lv-LV" sz="2800" smtClean="0">
                <a:effectLst/>
                <a:latin typeface="Comic Sans MS" pitchFamily="66" charset="0"/>
              </a:rPr>
              <a:t>Stāsts par cilvēku Kanādā, kuram nebija pieejams sniegs. Viņa kājas bija iespiestas zem auto un jebkādas pārvietošanās iespējas  tam bija liegtas. Toties rokas vīram bija brīvas, un, taustoties pa kabatām, viņš sataustīja metālisku mērlenti (parāda). </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p:txBody>
          <a:bodyPr/>
          <a:lstStyle/>
          <a:p>
            <a:pPr eaLnBrk="1" hangingPunct="1">
              <a:defRPr/>
            </a:pPr>
            <a:r>
              <a:rPr lang="lv-LV" sz="4000" dirty="0" smtClean="0">
                <a:latin typeface="Comic Sans MS" pitchFamily="66" charset="0"/>
              </a:rPr>
              <a:t>Uzdevums:</a:t>
            </a:r>
          </a:p>
        </p:txBody>
      </p:sp>
      <p:sp>
        <p:nvSpPr>
          <p:cNvPr id="20483" name="Rectangle 3"/>
          <p:cNvSpPr>
            <a:spLocks noGrp="1" noChangeArrowheads="1"/>
          </p:cNvSpPr>
          <p:nvPr>
            <p:ph type="body" idx="1"/>
          </p:nvPr>
        </p:nvSpPr>
        <p:spPr>
          <a:xfrm>
            <a:off x="457200" y="1905000"/>
            <a:ext cx="8229600" cy="4476750"/>
          </a:xfrm>
        </p:spPr>
        <p:txBody>
          <a:bodyPr/>
          <a:lstStyle/>
          <a:p>
            <a:pPr marL="609600" indent="-609600" eaLnBrk="1" hangingPunct="1">
              <a:buFontTx/>
              <a:buNone/>
              <a:defRPr/>
            </a:pPr>
            <a:r>
              <a:rPr lang="lv-LV" dirty="0" smtClean="0"/>
              <a:t>1. </a:t>
            </a:r>
            <a:r>
              <a:rPr lang="lv-LV" dirty="0" smtClean="0">
                <a:latin typeface="Comic Sans MS" pitchFamily="66" charset="0"/>
              </a:rPr>
              <a:t>Kā, jūsuprāt,  ar šīs mērlentes palīdzību vīrs noturējās pie dzīvības vairākas dienas un sagaidīja glābējus? Kā viņš rīkojās, lai paliktu dzīvs?</a:t>
            </a:r>
          </a:p>
          <a:p>
            <a:pPr marL="609600" indent="-609600" eaLnBrk="1" hangingPunct="1">
              <a:buFontTx/>
              <a:buNone/>
              <a:defRPr/>
            </a:pPr>
            <a:endParaRPr lang="lv-LV" dirty="0" smtClean="0">
              <a:latin typeface="Comic Sans MS" pitchFamily="66" charset="0"/>
            </a:endParaRPr>
          </a:p>
          <a:p>
            <a:pPr marL="609600" indent="-609600" eaLnBrk="1" hangingPunct="1">
              <a:defRPr/>
            </a:pPr>
            <a:r>
              <a:rPr lang="lv-LV" dirty="0" smtClean="0">
                <a:latin typeface="Comic Sans MS" pitchFamily="66" charset="0"/>
              </a:rPr>
              <a:t>Grupās apdomājiet  iespējamo izdzīvošanas scenāriju un izstāstiet  savu versiju.</a:t>
            </a:r>
          </a:p>
          <a:p>
            <a:pPr marL="609600" indent="-609600" eaLnBrk="1" hangingPunct="1">
              <a:defRPr/>
            </a:pPr>
            <a:endParaRPr lang="lv-LV" dirty="0" smtClean="0">
              <a:latin typeface="Comic Sans MS" pitchFamily="66" charset="0"/>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p:txBody>
          <a:bodyPr/>
          <a:lstStyle/>
          <a:p>
            <a:pPr eaLnBrk="1" hangingPunct="1">
              <a:defRPr/>
            </a:pPr>
            <a:r>
              <a:rPr lang="lv-LV" smtClean="0">
                <a:latin typeface="Comic Sans MS" pitchFamily="66" charset="0"/>
              </a:rPr>
              <a:t>Ūdens ekonomija</a:t>
            </a:r>
            <a:r>
              <a:rPr lang="lv-LV" smtClean="0"/>
              <a:t> </a:t>
            </a:r>
          </a:p>
        </p:txBody>
      </p:sp>
      <p:sp>
        <p:nvSpPr>
          <p:cNvPr id="16387" name="Rectangle 3"/>
          <p:cNvSpPr>
            <a:spLocks noGrp="1" noChangeArrowheads="1"/>
          </p:cNvSpPr>
          <p:nvPr>
            <p:ph type="body" idx="1"/>
          </p:nvPr>
        </p:nvSpPr>
        <p:spPr/>
        <p:txBody>
          <a:bodyPr/>
          <a:lstStyle/>
          <a:p>
            <a:pPr marL="533400" indent="-533400" eaLnBrk="1" hangingPunct="1">
              <a:lnSpc>
                <a:spcPct val="90000"/>
              </a:lnSpc>
              <a:buFontTx/>
              <a:buNone/>
            </a:pPr>
            <a:r>
              <a:rPr lang="lv-LV" sz="2400" smtClean="0">
                <a:effectLst/>
                <a:latin typeface="Comic Sans MS" pitchFamily="66" charset="0"/>
              </a:rPr>
              <a:t>Pirmais, ko darām uzsākot dienu, ir zobu tīrīšana.</a:t>
            </a:r>
          </a:p>
          <a:p>
            <a:pPr marL="533400" indent="-533400" eaLnBrk="1" hangingPunct="1">
              <a:lnSpc>
                <a:spcPct val="90000"/>
              </a:lnSpc>
              <a:buFontTx/>
              <a:buNone/>
            </a:pPr>
            <a:endParaRPr lang="lv-LV" sz="2400" smtClean="0">
              <a:effectLst/>
              <a:latin typeface="Comic Sans MS" pitchFamily="66" charset="0"/>
            </a:endParaRPr>
          </a:p>
          <a:p>
            <a:pPr marL="533400" indent="-533400" eaLnBrk="1" hangingPunct="1">
              <a:lnSpc>
                <a:spcPct val="90000"/>
              </a:lnSpc>
              <a:buFontTx/>
              <a:buNone/>
            </a:pPr>
            <a:r>
              <a:rPr lang="lv-LV" sz="2400" smtClean="0">
                <a:effectLst/>
                <a:latin typeface="Comic Sans MS" pitchFamily="66" charset="0"/>
              </a:rPr>
              <a:t>Jautājumi visiem:</a:t>
            </a:r>
          </a:p>
          <a:p>
            <a:pPr marL="533400" indent="-533400" eaLnBrk="1" hangingPunct="1">
              <a:lnSpc>
                <a:spcPct val="90000"/>
              </a:lnSpc>
              <a:buFontTx/>
              <a:buNone/>
            </a:pPr>
            <a:r>
              <a:rPr lang="lv-LV" sz="2400" smtClean="0">
                <a:effectLst/>
                <a:latin typeface="Comic Sans MS" pitchFamily="66" charset="0"/>
              </a:rPr>
              <a:t>1. Cik ūdens jūs patērējat, kad tīrāt zobus?</a:t>
            </a:r>
          </a:p>
          <a:p>
            <a:pPr marL="533400" indent="-533400" eaLnBrk="1" hangingPunct="1">
              <a:lnSpc>
                <a:spcPct val="90000"/>
              </a:lnSpc>
              <a:buFontTx/>
              <a:buNone/>
            </a:pPr>
            <a:endParaRPr lang="lv-LV" sz="2400" b="1" smtClean="0">
              <a:effectLst/>
              <a:latin typeface="Comic Sans MS" pitchFamily="66" charset="0"/>
            </a:endParaRPr>
          </a:p>
          <a:p>
            <a:pPr marL="533400" indent="-533400" eaLnBrk="1" hangingPunct="1">
              <a:lnSpc>
                <a:spcPct val="90000"/>
              </a:lnSpc>
              <a:buFontTx/>
              <a:buNone/>
            </a:pPr>
            <a:r>
              <a:rPr lang="lv-LV" sz="2400" smtClean="0">
                <a:effectLst/>
                <a:latin typeface="Comic Sans MS" pitchFamily="66" charset="0"/>
              </a:rPr>
              <a:t>2. Cik ilgi jātīra zobi vienā tīrīšanas reizē? Kādi ir zobārstu ieteikumi?</a:t>
            </a:r>
          </a:p>
          <a:p>
            <a:pPr marL="533400" indent="-533400" eaLnBrk="1" hangingPunct="1">
              <a:lnSpc>
                <a:spcPct val="90000"/>
              </a:lnSpc>
              <a:buFontTx/>
              <a:buNone/>
            </a:pPr>
            <a:endParaRPr lang="lv-LV" sz="2400" b="1" smtClean="0">
              <a:effectLst/>
              <a:latin typeface="Comic Sans MS" pitchFamily="66" charset="0"/>
            </a:endParaRPr>
          </a:p>
          <a:p>
            <a:pPr marL="533400" indent="-533400" eaLnBrk="1" hangingPunct="1">
              <a:lnSpc>
                <a:spcPct val="90000"/>
              </a:lnSpc>
              <a:buFontTx/>
              <a:buNone/>
            </a:pPr>
            <a:r>
              <a:rPr lang="lv-LV" sz="2400" smtClean="0">
                <a:effectLst/>
                <a:latin typeface="Comic Sans MS" pitchFamily="66" charset="0"/>
              </a:rPr>
              <a:t>3. Cik ūdens pa šo laiku aiztek, ja krāns nav aizgriezts?</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p:txBody>
          <a:bodyPr/>
          <a:lstStyle/>
          <a:p>
            <a:pPr eaLnBrk="1" hangingPunct="1">
              <a:defRPr/>
            </a:pPr>
            <a:r>
              <a:rPr lang="lv-LV" sz="3200" b="1" smtClean="0">
                <a:latin typeface="Comic Sans MS" pitchFamily="66" charset="0"/>
              </a:rPr>
              <a:t>Veiksim eksperimentu</a:t>
            </a:r>
            <a:r>
              <a:rPr lang="lv-LV" sz="3200" smtClean="0">
                <a:latin typeface="Comic Sans MS" pitchFamily="66" charset="0"/>
              </a:rPr>
              <a:t>!</a:t>
            </a:r>
          </a:p>
        </p:txBody>
      </p:sp>
      <p:sp>
        <p:nvSpPr>
          <p:cNvPr id="22531" name="Rectangle 3"/>
          <p:cNvSpPr>
            <a:spLocks noGrp="1" noChangeArrowheads="1"/>
          </p:cNvSpPr>
          <p:nvPr>
            <p:ph type="body" idx="1"/>
          </p:nvPr>
        </p:nvSpPr>
        <p:spPr/>
        <p:txBody>
          <a:bodyPr/>
          <a:lstStyle/>
          <a:p>
            <a:pPr eaLnBrk="1" hangingPunct="1">
              <a:lnSpc>
                <a:spcPct val="80000"/>
              </a:lnSpc>
              <a:buFontTx/>
              <a:buNone/>
              <a:defRPr/>
            </a:pPr>
            <a:r>
              <a:rPr lang="lv-LV" sz="2000" dirty="0" smtClean="0">
                <a:latin typeface="Comic Sans MS" pitchFamily="66" charset="0"/>
              </a:rPr>
              <a:t>    Atrodiet tuvumā vietu, kur var mazgāt zobus -  līdzi ņemot zobu birsti un zobu pastu, spaini, divas mērglāzes, papīru un rakstāmo - grupā dodieties uz to. Sadaliet pienākumus jau klasē, lai </a:t>
            </a:r>
            <a:r>
              <a:rPr lang="lv-LV" sz="2000" dirty="0" err="1" smtClean="0">
                <a:latin typeface="Comic Sans MS" pitchFamily="66" charset="0"/>
              </a:rPr>
              <a:t>eskperiments</a:t>
            </a:r>
            <a:r>
              <a:rPr lang="lv-LV" sz="2000" dirty="0" smtClean="0">
                <a:latin typeface="Comic Sans MS" pitchFamily="66" charset="0"/>
              </a:rPr>
              <a:t> neaizņemtu vairāk kā 5 minūtes. </a:t>
            </a:r>
          </a:p>
          <a:p>
            <a:pPr eaLnBrk="1" hangingPunct="1">
              <a:lnSpc>
                <a:spcPct val="80000"/>
              </a:lnSpc>
              <a:buFontTx/>
              <a:buNone/>
              <a:defRPr/>
            </a:pPr>
            <a:endParaRPr lang="lv-LV" sz="2000" dirty="0" smtClean="0">
              <a:latin typeface="Comic Sans MS" pitchFamily="66" charset="0"/>
            </a:endParaRPr>
          </a:p>
          <a:p>
            <a:pPr eaLnBrk="1" hangingPunct="1">
              <a:lnSpc>
                <a:spcPct val="80000"/>
              </a:lnSpc>
              <a:buFontTx/>
              <a:buNone/>
              <a:defRPr/>
            </a:pPr>
            <a:r>
              <a:rPr lang="lv-LV" sz="2000" dirty="0" smtClean="0">
                <a:latin typeface="Comic Sans MS" pitchFamily="66" charset="0"/>
              </a:rPr>
              <a:t>    Vienam cilvēkam jātīra zobi, atstājot neaizgrieztu krānu, bet saglabājot savas ērtības - paliekot ar sausu vēderu.</a:t>
            </a:r>
          </a:p>
          <a:p>
            <a:pPr eaLnBrk="1" hangingPunct="1">
              <a:lnSpc>
                <a:spcPct val="80000"/>
              </a:lnSpc>
              <a:buFontTx/>
              <a:buNone/>
              <a:defRPr/>
            </a:pPr>
            <a:endParaRPr lang="lv-LV" sz="2000" dirty="0" smtClean="0">
              <a:latin typeface="Comic Sans MS" pitchFamily="66" charset="0"/>
            </a:endParaRPr>
          </a:p>
          <a:p>
            <a:pPr eaLnBrk="1" hangingPunct="1">
              <a:lnSpc>
                <a:spcPct val="80000"/>
              </a:lnSpc>
              <a:buFontTx/>
              <a:buNone/>
              <a:defRPr/>
            </a:pPr>
            <a:r>
              <a:rPr lang="lv-LV" sz="2000" dirty="0" smtClean="0">
                <a:latin typeface="Comic Sans MS" pitchFamily="66" charset="0"/>
              </a:rPr>
              <a:t>  Divi cilvēki saskaņoti mēra ūdeni, kas iztek no krāna, viens uzreiz fiksē daudzumu, ka ir aiztecējis. Ūdeni no spaiņa izlejam izlietnē un atgriežamies  kabinetā ar tukšiem spaiņiem.</a:t>
            </a:r>
          </a:p>
          <a:p>
            <a:pPr eaLnBrk="1" hangingPunct="1">
              <a:lnSpc>
                <a:spcPct val="80000"/>
              </a:lnSpc>
              <a:buFontTx/>
              <a:buNone/>
              <a:defRPr/>
            </a:pPr>
            <a:endParaRPr lang="lv-LV" sz="2000" dirty="0" smtClean="0">
              <a:latin typeface="Comic Sans MS" pitchFamily="66" charset="0"/>
            </a:endParaRPr>
          </a:p>
          <a:p>
            <a:pPr eaLnBrk="1" hangingPunct="1">
              <a:lnSpc>
                <a:spcPct val="80000"/>
              </a:lnSpc>
              <a:buFontTx/>
              <a:buNone/>
              <a:defRPr/>
            </a:pPr>
            <a:r>
              <a:rPr lang="lv-LV" sz="2000" dirty="0" smtClean="0">
                <a:latin typeface="Comic Sans MS" pitchFamily="66" charset="0"/>
              </a:rPr>
              <a:t>    Salīdzina izlietoto ar vajadzīgo. </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p:txBody>
          <a:bodyPr/>
          <a:lstStyle/>
          <a:p>
            <a:pPr eaLnBrk="1" hangingPunct="1">
              <a:defRPr/>
            </a:pPr>
            <a:r>
              <a:rPr lang="lv-LV" sz="4000" dirty="0" smtClean="0">
                <a:latin typeface="Comic Sans MS" pitchFamily="66" charset="0"/>
              </a:rPr>
              <a:t>Uzdevums:</a:t>
            </a:r>
          </a:p>
        </p:txBody>
      </p:sp>
      <p:sp>
        <p:nvSpPr>
          <p:cNvPr id="23555" name="Rectangle 3"/>
          <p:cNvSpPr>
            <a:spLocks noGrp="1" noChangeArrowheads="1"/>
          </p:cNvSpPr>
          <p:nvPr>
            <p:ph type="body" idx="1"/>
          </p:nvPr>
        </p:nvSpPr>
        <p:spPr/>
        <p:txBody>
          <a:bodyPr/>
          <a:lstStyle/>
          <a:p>
            <a:pPr marL="609600" indent="-609600" eaLnBrk="1" hangingPunct="1">
              <a:lnSpc>
                <a:spcPct val="90000"/>
              </a:lnSpc>
              <a:buFontTx/>
              <a:buNone/>
              <a:defRPr/>
            </a:pPr>
            <a:r>
              <a:rPr lang="lv-LV" sz="2800" dirty="0" smtClean="0">
                <a:latin typeface="Comic Sans MS" pitchFamily="66" charset="0"/>
              </a:rPr>
              <a:t>1.   Cik lieka ūdens iztecēja vienā zobu tīrīšanas reizē, ja zobu tīrīšanai nepieciešams 150 gramu ūdens?</a:t>
            </a:r>
          </a:p>
          <a:p>
            <a:pPr marL="609600" indent="-609600" eaLnBrk="1" hangingPunct="1">
              <a:lnSpc>
                <a:spcPct val="90000"/>
              </a:lnSpc>
              <a:buFontTx/>
              <a:buNone/>
              <a:defRPr/>
            </a:pPr>
            <a:endParaRPr lang="lv-LV" sz="2800" dirty="0" smtClean="0">
              <a:latin typeface="Comic Sans MS" pitchFamily="66" charset="0"/>
            </a:endParaRPr>
          </a:p>
          <a:p>
            <a:pPr marL="609600" indent="-609600" eaLnBrk="1" hangingPunct="1">
              <a:lnSpc>
                <a:spcPct val="90000"/>
              </a:lnSpc>
              <a:buFontTx/>
              <a:buNone/>
              <a:defRPr/>
            </a:pPr>
            <a:r>
              <a:rPr lang="lv-LV" sz="2800" dirty="0" smtClean="0">
                <a:latin typeface="Comic Sans MS" pitchFamily="66" charset="0"/>
              </a:rPr>
              <a:t>2.   Cik lieka ūdens aiztek gada laikā, ja zobus tīra divreiz dienā?</a:t>
            </a:r>
          </a:p>
          <a:p>
            <a:pPr marL="609600" indent="-609600" eaLnBrk="1" hangingPunct="1">
              <a:lnSpc>
                <a:spcPct val="90000"/>
              </a:lnSpc>
              <a:buFontTx/>
              <a:buNone/>
              <a:defRPr/>
            </a:pPr>
            <a:endParaRPr lang="lv-LV" sz="2800" dirty="0" smtClean="0">
              <a:latin typeface="Comic Sans MS" pitchFamily="66" charset="0"/>
            </a:endParaRPr>
          </a:p>
          <a:p>
            <a:pPr marL="609600" indent="-609600" eaLnBrk="1" hangingPunct="1">
              <a:lnSpc>
                <a:spcPct val="90000"/>
              </a:lnSpc>
              <a:buFontTx/>
              <a:buNone/>
              <a:defRPr/>
            </a:pPr>
            <a:r>
              <a:rPr lang="lv-LV" sz="2800" dirty="0" smtClean="0">
                <a:latin typeface="Comic Sans MS" pitchFamily="66" charset="0"/>
              </a:rPr>
              <a:t>3.   Cik lieku naudaslīdzekļu jāiztērē, lai atmaksātu sādu izšķērdību?</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a:xfrm>
            <a:off x="468313" y="260350"/>
            <a:ext cx="8229600" cy="1384300"/>
          </a:xfrm>
        </p:spPr>
        <p:txBody>
          <a:bodyPr/>
          <a:lstStyle/>
          <a:p>
            <a:pPr eaLnBrk="1" hangingPunct="1">
              <a:defRPr/>
            </a:pPr>
            <a:r>
              <a:rPr lang="lv-LV" sz="4000" smtClean="0">
                <a:latin typeface="Comic Sans MS" pitchFamily="66" charset="0"/>
              </a:rPr>
              <a:t>Ūdens vērtība</a:t>
            </a:r>
            <a:r>
              <a:rPr lang="lv-LV" sz="3200" smtClean="0">
                <a:latin typeface="Comic Sans MS" pitchFamily="66" charset="0"/>
              </a:rPr>
              <a:t>.</a:t>
            </a:r>
            <a:br>
              <a:rPr lang="lv-LV" sz="3200" smtClean="0">
                <a:latin typeface="Comic Sans MS" pitchFamily="66" charset="0"/>
              </a:rPr>
            </a:br>
            <a:r>
              <a:rPr lang="lv-LV" sz="3200" smtClean="0">
                <a:latin typeface="Comic Sans MS" pitchFamily="66" charset="0"/>
              </a:rPr>
              <a:t>Uzdevums</a:t>
            </a:r>
          </a:p>
        </p:txBody>
      </p:sp>
      <p:sp>
        <p:nvSpPr>
          <p:cNvPr id="24579" name="Rectangle 3"/>
          <p:cNvSpPr>
            <a:spLocks noGrp="1" noChangeArrowheads="1"/>
          </p:cNvSpPr>
          <p:nvPr>
            <p:ph type="body" idx="1"/>
          </p:nvPr>
        </p:nvSpPr>
        <p:spPr/>
        <p:txBody>
          <a:bodyPr/>
          <a:lstStyle/>
          <a:p>
            <a:pPr eaLnBrk="1" hangingPunct="1">
              <a:lnSpc>
                <a:spcPct val="90000"/>
              </a:lnSpc>
              <a:buFontTx/>
              <a:buNone/>
              <a:defRPr/>
            </a:pPr>
            <a:r>
              <a:rPr lang="lv-LV" smtClean="0"/>
              <a:t>1.</a:t>
            </a:r>
            <a:r>
              <a:rPr lang="lv-LV" smtClean="0">
                <a:latin typeface="Comic Sans MS" pitchFamily="66" charset="0"/>
              </a:rPr>
              <a:t>Katrs  raksta vienu teikumu, veidojot kopīgu tekstu pārspriedumam par tēmu „Kāpēc ūdens ir vērtība?” Lapai jāapceļo grupa vismaz 3 reizes. </a:t>
            </a:r>
            <a:endParaRPr lang="lv-LV" i="1" smtClean="0">
              <a:latin typeface="Comic Sans MS" pitchFamily="66" charset="0"/>
            </a:endParaRPr>
          </a:p>
          <a:p>
            <a:pPr eaLnBrk="1" hangingPunct="1">
              <a:lnSpc>
                <a:spcPct val="90000"/>
              </a:lnSpc>
              <a:buFontTx/>
              <a:buNone/>
              <a:defRPr/>
            </a:pPr>
            <a:r>
              <a:rPr lang="lv-LV" i="1" smtClean="0">
                <a:latin typeface="Comic Sans MS" pitchFamily="66" charset="0"/>
              </a:rPr>
              <a:t>(</a:t>
            </a:r>
            <a:r>
              <a:rPr lang="lv-LV" smtClean="0">
                <a:latin typeface="Comic Sans MS" pitchFamily="66" charset="0"/>
              </a:rPr>
              <a:t>iegūstam 12 atziņas)</a:t>
            </a:r>
          </a:p>
          <a:p>
            <a:pPr eaLnBrk="1" hangingPunct="1">
              <a:lnSpc>
                <a:spcPct val="90000"/>
              </a:lnSpc>
              <a:buFontTx/>
              <a:buNone/>
              <a:defRPr/>
            </a:pPr>
            <a:endParaRPr lang="lv-LV" smtClean="0">
              <a:latin typeface="Comic Sans MS" pitchFamily="66" charset="0"/>
            </a:endParaRPr>
          </a:p>
          <a:p>
            <a:pPr eaLnBrk="1" hangingPunct="1">
              <a:lnSpc>
                <a:spcPct val="90000"/>
              </a:lnSpc>
              <a:buFontTx/>
              <a:buNone/>
              <a:defRPr/>
            </a:pPr>
            <a:r>
              <a:rPr lang="lv-LV" smtClean="0">
                <a:latin typeface="Comic Sans MS" pitchFamily="66" charset="0"/>
              </a:rPr>
              <a:t>2. Grupā kopīgi noformējiet lapu un prezentējiet rezultātu.</a:t>
            </a:r>
          </a:p>
          <a:p>
            <a:pPr eaLnBrk="1" hangingPunct="1">
              <a:lnSpc>
                <a:spcPct val="90000"/>
              </a:lnSpc>
              <a:buFontTx/>
              <a:buNone/>
              <a:defRPr/>
            </a:pPr>
            <a:endParaRPr lang="lv-LV" smtClean="0">
              <a:latin typeface="Comic Sans MS" pitchFamily="66" charset="0"/>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p:txBody>
          <a:bodyPr/>
          <a:lstStyle/>
          <a:p>
            <a:pPr algn="ctr" eaLnBrk="1" hangingPunct="1">
              <a:defRPr/>
            </a:pPr>
            <a:r>
              <a:rPr lang="lv-LV" smtClean="0">
                <a:latin typeface="Comic Sans MS" pitchFamily="66" charset="0"/>
              </a:rPr>
              <a:t>ŪDENS IR VĒRTĪBA </a:t>
            </a:r>
            <a:r>
              <a:rPr lang="lv-LV" smtClean="0">
                <a:latin typeface="Comic Sans MS" pitchFamily="66" charset="0"/>
                <a:sym typeface="Wingdings" pitchFamily="2" charset="2"/>
              </a:rPr>
              <a:t></a:t>
            </a:r>
            <a:endParaRPr lang="lv-LV" smtClean="0">
              <a:latin typeface="Comic Sans MS" pitchFamily="66" charset="0"/>
            </a:endParaRPr>
          </a:p>
        </p:txBody>
      </p:sp>
      <p:sp>
        <p:nvSpPr>
          <p:cNvPr id="25603" name="Rectangle 3"/>
          <p:cNvSpPr>
            <a:spLocks noGrp="1" noChangeArrowheads="1"/>
          </p:cNvSpPr>
          <p:nvPr>
            <p:ph type="body" idx="1"/>
          </p:nvPr>
        </p:nvSpPr>
        <p:spPr>
          <a:xfrm>
            <a:off x="468313" y="1916113"/>
            <a:ext cx="8229600" cy="4114800"/>
          </a:xfrm>
        </p:spPr>
        <p:txBody>
          <a:bodyPr/>
          <a:lstStyle/>
          <a:p>
            <a:pPr algn="ctr" eaLnBrk="1" hangingPunct="1">
              <a:buFontTx/>
              <a:buNone/>
              <a:defRPr/>
            </a:pPr>
            <a:r>
              <a:rPr lang="lv-LV" sz="4000" smtClean="0">
                <a:latin typeface="Comic Sans MS" pitchFamily="66" charset="0"/>
              </a:rPr>
              <a:t>Saredzēt, sadzirdēt, sagaršot, sajust</a:t>
            </a:r>
          </a:p>
          <a:p>
            <a:pPr algn="ctr" eaLnBrk="1" hangingPunct="1">
              <a:buFontTx/>
              <a:buNone/>
              <a:defRPr/>
            </a:pPr>
            <a:r>
              <a:rPr lang="lv-LV" sz="4000" smtClean="0">
                <a:latin typeface="Comic Sans MS" pitchFamily="66" charset="0"/>
              </a:rPr>
              <a:t>un</a:t>
            </a:r>
          </a:p>
          <a:p>
            <a:pPr algn="ctr" eaLnBrk="1" hangingPunct="1">
              <a:buFontTx/>
              <a:buNone/>
              <a:defRPr/>
            </a:pPr>
            <a:endParaRPr lang="lv-LV" sz="4000" smtClean="0">
              <a:latin typeface="Comic Sans MS" pitchFamily="66" charset="0"/>
            </a:endParaRPr>
          </a:p>
          <a:p>
            <a:pPr algn="ctr" eaLnBrk="1" hangingPunct="1">
              <a:buFontTx/>
              <a:buNone/>
              <a:defRPr/>
            </a:pPr>
            <a:r>
              <a:rPr lang="lv-LV" sz="4000" smtClean="0">
                <a:latin typeface="Comic Sans MS" pitchFamily="66" charset="0"/>
              </a:rPr>
              <a:t>NOVĒRTĒT!</a:t>
            </a:r>
          </a:p>
          <a:p>
            <a:pPr algn="ctr" eaLnBrk="1" hangingPunct="1">
              <a:buFontTx/>
              <a:buNone/>
              <a:defRPr/>
            </a:pPr>
            <a:r>
              <a:rPr lang="lv-LV" sz="2000" smtClean="0">
                <a:latin typeface="Comic Sans MS" pitchFamily="66" charset="0"/>
              </a:rPr>
              <a:t>PALDIES </a:t>
            </a:r>
            <a:r>
              <a:rPr lang="lv-LV" sz="2000" smtClean="0">
                <a:latin typeface="Comic Sans MS" pitchFamily="66" charset="0"/>
                <a:sym typeface="Wingdings" pitchFamily="2" charset="2"/>
              </a:rPr>
              <a:t></a:t>
            </a:r>
            <a:endParaRPr lang="lv-LV" sz="2000" smtClean="0">
              <a:latin typeface="Comic Sans MS" pitchFamily="66" charset="0"/>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p:txBody>
          <a:bodyPr/>
          <a:lstStyle/>
          <a:p>
            <a:pPr eaLnBrk="1" hangingPunct="1">
              <a:defRPr/>
            </a:pPr>
            <a:r>
              <a:rPr lang="lv-LV" smtClean="0">
                <a:latin typeface="Comic Sans MS" pitchFamily="66" charset="0"/>
              </a:rPr>
              <a:t>Nodarbību veidoja un īstenoja</a:t>
            </a:r>
            <a:r>
              <a:rPr lang="lv-LV" smtClean="0"/>
              <a:t>:</a:t>
            </a:r>
          </a:p>
        </p:txBody>
      </p:sp>
      <p:sp>
        <p:nvSpPr>
          <p:cNvPr id="26627" name="Rectangle 3"/>
          <p:cNvSpPr>
            <a:spLocks noGrp="1" noChangeArrowheads="1"/>
          </p:cNvSpPr>
          <p:nvPr>
            <p:ph type="body" idx="1"/>
          </p:nvPr>
        </p:nvSpPr>
        <p:spPr/>
        <p:txBody>
          <a:bodyPr/>
          <a:lstStyle/>
          <a:p>
            <a:pPr eaLnBrk="1" hangingPunct="1">
              <a:buFontTx/>
              <a:buNone/>
              <a:defRPr/>
            </a:pPr>
            <a:r>
              <a:rPr lang="lv-LV" dirty="0" smtClean="0">
                <a:latin typeface="Comic Sans MS" pitchFamily="66" charset="0"/>
              </a:rPr>
              <a:t>Ilze Simanoviča – matemātika</a:t>
            </a:r>
          </a:p>
          <a:p>
            <a:pPr eaLnBrk="1" hangingPunct="1">
              <a:buFontTx/>
              <a:buNone/>
              <a:defRPr/>
            </a:pPr>
            <a:r>
              <a:rPr lang="lv-LV" dirty="0" smtClean="0">
                <a:latin typeface="Comic Sans MS" pitchFamily="66" charset="0"/>
                <a:hlinkClick r:id="rId2"/>
              </a:rPr>
              <a:t>ilzesima@gmail.com</a:t>
            </a:r>
            <a:endParaRPr lang="lv-LV" dirty="0" smtClean="0">
              <a:latin typeface="Comic Sans MS" pitchFamily="66" charset="0"/>
            </a:endParaRPr>
          </a:p>
          <a:p>
            <a:pPr eaLnBrk="1" hangingPunct="1">
              <a:buFontTx/>
              <a:buNone/>
              <a:defRPr/>
            </a:pPr>
            <a:endParaRPr lang="lv-LV" dirty="0" smtClean="0">
              <a:latin typeface="Comic Sans MS" pitchFamily="66" charset="0"/>
            </a:endParaRPr>
          </a:p>
          <a:p>
            <a:pPr eaLnBrk="1" hangingPunct="1">
              <a:buFontTx/>
              <a:buNone/>
              <a:defRPr/>
            </a:pPr>
            <a:r>
              <a:rPr lang="lv-LV" dirty="0" smtClean="0">
                <a:latin typeface="Comic Sans MS" pitchFamily="66" charset="0"/>
              </a:rPr>
              <a:t>Ineta Lāce – Sējāne – bioloģija</a:t>
            </a:r>
          </a:p>
          <a:p>
            <a:pPr eaLnBrk="1" hangingPunct="1">
              <a:buFontTx/>
              <a:buNone/>
              <a:defRPr/>
            </a:pPr>
            <a:r>
              <a:rPr lang="lv-LV" dirty="0" smtClean="0">
                <a:latin typeface="Comic Sans MS" pitchFamily="66" charset="0"/>
                <a:hlinkClick r:id="rId3"/>
              </a:rPr>
              <a:t>laacuks@inbox.lv</a:t>
            </a:r>
            <a:endParaRPr lang="lv-LV" dirty="0" smtClean="0">
              <a:latin typeface="Comic Sans MS" pitchFamily="66" charset="0"/>
            </a:endParaRPr>
          </a:p>
          <a:p>
            <a:pPr eaLnBrk="1" hangingPunct="1">
              <a:buFontTx/>
              <a:buNone/>
              <a:defRPr/>
            </a:pPr>
            <a:endParaRPr lang="lv-LV" dirty="0" smtClean="0">
              <a:latin typeface="Comic Sans MS" pitchFamily="66" charset="0"/>
            </a:endParaRPr>
          </a:p>
          <a:p>
            <a:pPr eaLnBrk="1" hangingPunct="1">
              <a:buFontTx/>
              <a:buNone/>
              <a:defRPr/>
            </a:pPr>
            <a:endParaRPr lang="lv-LV" dirty="0" smtClean="0"/>
          </a:p>
        </p:txBody>
      </p:sp>
      <p:pic>
        <p:nvPicPr>
          <p:cNvPr id="21508" name="Picture 6" descr="IMG_2158"/>
          <p:cNvPicPr>
            <a:picLocks noChangeAspect="1" noChangeArrowheads="1"/>
          </p:cNvPicPr>
          <p:nvPr/>
        </p:nvPicPr>
        <p:blipFill>
          <a:blip r:embed="rId4" cstate="print"/>
          <a:srcRect/>
          <a:stretch>
            <a:fillRect/>
          </a:stretch>
        </p:blipFill>
        <p:spPr bwMode="auto">
          <a:xfrm>
            <a:off x="6443663" y="2276475"/>
            <a:ext cx="2286000" cy="1527175"/>
          </a:xfrm>
          <a:prstGeom prst="rect">
            <a:avLst/>
          </a:prstGeom>
          <a:noFill/>
          <a:ln w="9525">
            <a:noFill/>
            <a:miter lim="800000"/>
            <a:headEnd/>
            <a:tailEnd/>
          </a:ln>
        </p:spPr>
      </p:pic>
      <p:pic>
        <p:nvPicPr>
          <p:cNvPr id="21509" name="Picture 7" descr="IMG_2155"/>
          <p:cNvPicPr>
            <a:picLocks noChangeAspect="1" noChangeArrowheads="1"/>
          </p:cNvPicPr>
          <p:nvPr/>
        </p:nvPicPr>
        <p:blipFill>
          <a:blip r:embed="rId5" cstate="print"/>
          <a:srcRect/>
          <a:stretch>
            <a:fillRect/>
          </a:stretch>
        </p:blipFill>
        <p:spPr bwMode="auto">
          <a:xfrm>
            <a:off x="3786188" y="4786313"/>
            <a:ext cx="2286000" cy="150177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a:xfrm>
            <a:off x="457200" y="292100"/>
            <a:ext cx="8229600" cy="1120775"/>
          </a:xfrm>
        </p:spPr>
        <p:txBody>
          <a:bodyPr/>
          <a:lstStyle/>
          <a:p>
            <a:pPr algn="ctr" eaLnBrk="1" hangingPunct="1">
              <a:defRPr/>
            </a:pPr>
            <a:r>
              <a:rPr lang="lv-LV" smtClean="0">
                <a:latin typeface="Comic Sans MS" pitchFamily="66" charset="0"/>
              </a:rPr>
              <a:t>Brīnums, kas dzīvo ūdenī</a:t>
            </a:r>
          </a:p>
        </p:txBody>
      </p:sp>
      <p:sp>
        <p:nvSpPr>
          <p:cNvPr id="9219" name="Rectangle 3"/>
          <p:cNvSpPr>
            <a:spLocks noGrp="1" noChangeArrowheads="1"/>
          </p:cNvSpPr>
          <p:nvPr>
            <p:ph type="body" idx="1"/>
          </p:nvPr>
        </p:nvSpPr>
        <p:spPr>
          <a:xfrm>
            <a:off x="457200" y="1557338"/>
            <a:ext cx="8229600" cy="4462462"/>
          </a:xfrm>
        </p:spPr>
        <p:txBody>
          <a:bodyPr/>
          <a:lstStyle/>
          <a:p>
            <a:pPr eaLnBrk="1" hangingPunct="1">
              <a:lnSpc>
                <a:spcPct val="90000"/>
              </a:lnSpc>
              <a:buFontTx/>
              <a:buNone/>
              <a:defRPr/>
            </a:pPr>
            <a:endParaRPr lang="lv-LV" sz="2400" smtClean="0">
              <a:latin typeface="Comic Sans MS" pitchFamily="66" charset="0"/>
            </a:endParaRPr>
          </a:p>
          <a:p>
            <a:pPr eaLnBrk="1" hangingPunct="1">
              <a:lnSpc>
                <a:spcPct val="90000"/>
              </a:lnSpc>
              <a:buFontTx/>
              <a:buNone/>
              <a:defRPr/>
            </a:pPr>
            <a:endParaRPr lang="lv-LV" sz="2400" smtClean="0">
              <a:latin typeface="Comic Sans MS" pitchFamily="66" charset="0"/>
            </a:endParaRPr>
          </a:p>
          <a:p>
            <a:pPr eaLnBrk="1" hangingPunct="1">
              <a:lnSpc>
                <a:spcPct val="90000"/>
              </a:lnSpc>
              <a:buFontTx/>
              <a:buNone/>
              <a:defRPr/>
            </a:pPr>
            <a:r>
              <a:rPr lang="lv-LV" sz="2400" smtClean="0">
                <a:latin typeface="Comic Sans MS" pitchFamily="66" charset="0"/>
              </a:rPr>
              <a:t>Noskatāmies visi kopā video materiālu no </a:t>
            </a:r>
            <a:r>
              <a:rPr lang="lv-LV" sz="2400" smtClean="0">
                <a:latin typeface="Comic Sans MS" pitchFamily="66" charset="0"/>
                <a:hlinkClick r:id="rId2"/>
              </a:rPr>
              <a:t>www.youtube.com</a:t>
            </a:r>
            <a:r>
              <a:rPr lang="lv-LV" sz="2400" smtClean="0">
                <a:latin typeface="Comic Sans MS" pitchFamily="66" charset="0"/>
              </a:rPr>
              <a:t> (Miraculous Messages from water) </a:t>
            </a:r>
          </a:p>
          <a:p>
            <a:pPr eaLnBrk="1" hangingPunct="1">
              <a:lnSpc>
                <a:spcPct val="90000"/>
              </a:lnSpc>
              <a:buFontTx/>
              <a:buNone/>
              <a:defRPr/>
            </a:pPr>
            <a:endParaRPr lang="lv-LV" sz="2400" smtClean="0">
              <a:latin typeface="Comic Sans MS" pitchFamily="66" charset="0"/>
            </a:endParaRPr>
          </a:p>
          <a:p>
            <a:pPr eaLnBrk="1" hangingPunct="1">
              <a:lnSpc>
                <a:spcPct val="90000"/>
              </a:lnSpc>
              <a:buFontTx/>
              <a:buNone/>
              <a:defRPr/>
            </a:pPr>
            <a:r>
              <a:rPr lang="lv-LV" sz="2400" smtClean="0">
                <a:latin typeface="Comic Sans MS" pitchFamily="66" charset="0"/>
              </a:rPr>
              <a:t>Jūs esat zinātnieki! Vai filmā redzamais ir iespējams? Kā to varētu pārbaudīt? Ko tu saprati?</a:t>
            </a:r>
          </a:p>
          <a:p>
            <a:pPr eaLnBrk="1" hangingPunct="1">
              <a:lnSpc>
                <a:spcPct val="90000"/>
              </a:lnSpc>
              <a:buFontTx/>
              <a:buNone/>
              <a:defRPr/>
            </a:pPr>
            <a:endParaRPr lang="lv-LV" sz="2400" smtClean="0">
              <a:latin typeface="Comic Sans MS" pitchFamily="66" charset="0"/>
            </a:endParaRPr>
          </a:p>
          <a:p>
            <a:pPr eaLnBrk="1" hangingPunct="1">
              <a:lnSpc>
                <a:spcPct val="90000"/>
              </a:lnSpc>
              <a:buFontTx/>
              <a:buNone/>
              <a:defRPr/>
            </a:pPr>
            <a:r>
              <a:rPr lang="lv-LV" sz="2400" smtClean="0">
                <a:latin typeface="Comic Sans MS" pitchFamily="66" charset="0"/>
              </a:rPr>
              <a:t>Viedoklis brīvajā interpretācijā –  (grupu darbs).</a:t>
            </a:r>
          </a:p>
          <a:p>
            <a:pPr eaLnBrk="1" hangingPunct="1">
              <a:lnSpc>
                <a:spcPct val="90000"/>
              </a:lnSpc>
              <a:buFontTx/>
              <a:buNone/>
              <a:defRPr/>
            </a:pPr>
            <a:r>
              <a:rPr lang="lv-LV" sz="2400" smtClean="0">
                <a:latin typeface="Comic Sans MS" pitchFamily="66" charset="0"/>
              </a:rPr>
              <a:t>Pastāstiet par savu grupas viedokli pārējiem.</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700" name="Rectangle 4"/>
          <p:cNvSpPr>
            <a:spLocks noGrp="1" noChangeArrowheads="1"/>
          </p:cNvSpPr>
          <p:nvPr>
            <p:ph type="title"/>
          </p:nvPr>
        </p:nvSpPr>
        <p:spPr/>
        <p:txBody>
          <a:bodyPr/>
          <a:lstStyle/>
          <a:p>
            <a:pPr eaLnBrk="1" hangingPunct="1">
              <a:defRPr/>
            </a:pPr>
            <a:r>
              <a:rPr lang="lv-LV" sz="4000" smtClean="0"/>
              <a:t/>
            </a:r>
            <a:br>
              <a:rPr lang="lv-LV" sz="4000" smtClean="0"/>
            </a:br>
            <a:r>
              <a:rPr lang="lv-LV" sz="4000" smtClean="0"/>
              <a:t/>
            </a:r>
            <a:br>
              <a:rPr lang="lv-LV" sz="4000" smtClean="0"/>
            </a:br>
            <a:r>
              <a:rPr lang="lv-LV" sz="4000" smtClean="0"/>
              <a:t/>
            </a:r>
            <a:br>
              <a:rPr lang="lv-LV" sz="4000" smtClean="0"/>
            </a:br>
            <a:endParaRPr lang="lv-LV" sz="4000" smtClean="0"/>
          </a:p>
        </p:txBody>
      </p:sp>
      <p:sp>
        <p:nvSpPr>
          <p:cNvPr id="29702" name="Rectangle 6"/>
          <p:cNvSpPr>
            <a:spLocks noGrp="1" noChangeArrowheads="1"/>
          </p:cNvSpPr>
          <p:nvPr>
            <p:ph type="body" idx="1"/>
          </p:nvPr>
        </p:nvSpPr>
        <p:spPr>
          <a:xfrm>
            <a:off x="468313" y="549275"/>
            <a:ext cx="8229600" cy="5470525"/>
          </a:xfrm>
        </p:spPr>
        <p:txBody>
          <a:bodyPr/>
          <a:lstStyle/>
          <a:p>
            <a:pPr eaLnBrk="1" hangingPunct="1">
              <a:buFontTx/>
              <a:buNone/>
              <a:defRPr/>
            </a:pPr>
            <a:r>
              <a:rPr lang="lv-LV" dirty="0" smtClean="0">
                <a:latin typeface="Comic Sans MS" pitchFamily="66" charset="0"/>
              </a:rPr>
              <a:t>Anita Janelsiņa  - latviešu valoda</a:t>
            </a:r>
          </a:p>
          <a:p>
            <a:pPr eaLnBrk="1" hangingPunct="1">
              <a:buFontTx/>
              <a:buNone/>
              <a:defRPr/>
            </a:pPr>
            <a:r>
              <a:rPr lang="lv-LV" dirty="0" smtClean="0">
                <a:latin typeface="Comic Sans MS" pitchFamily="66" charset="0"/>
                <a:hlinkClick r:id="rId2"/>
              </a:rPr>
              <a:t>beka1@inbox.lv</a:t>
            </a:r>
            <a:endParaRPr lang="lv-LV" dirty="0" smtClean="0">
              <a:latin typeface="Comic Sans MS" pitchFamily="66" charset="0"/>
            </a:endParaRPr>
          </a:p>
          <a:p>
            <a:pPr eaLnBrk="1" hangingPunct="1">
              <a:buFontTx/>
              <a:buNone/>
              <a:defRPr/>
            </a:pPr>
            <a:endParaRPr lang="lv-LV" dirty="0" smtClean="0">
              <a:latin typeface="Comic Sans MS" pitchFamily="66" charset="0"/>
            </a:endParaRPr>
          </a:p>
          <a:p>
            <a:pPr eaLnBrk="1" hangingPunct="1">
              <a:buFontTx/>
              <a:buNone/>
              <a:defRPr/>
            </a:pPr>
            <a:endParaRPr lang="lv-LV" dirty="0" smtClean="0">
              <a:latin typeface="Comic Sans MS" pitchFamily="66" charset="0"/>
            </a:endParaRPr>
          </a:p>
          <a:p>
            <a:pPr eaLnBrk="1" hangingPunct="1">
              <a:buFontTx/>
              <a:buNone/>
              <a:defRPr/>
            </a:pPr>
            <a:r>
              <a:rPr lang="lv-LV" dirty="0" smtClean="0">
                <a:latin typeface="Comic Sans MS" pitchFamily="66" charset="0"/>
              </a:rPr>
              <a:t>Austra Dika – ķīmija</a:t>
            </a:r>
          </a:p>
          <a:p>
            <a:pPr eaLnBrk="1" hangingPunct="1">
              <a:buFontTx/>
              <a:buNone/>
              <a:defRPr/>
            </a:pPr>
            <a:r>
              <a:rPr lang="lv-LV" dirty="0" smtClean="0">
                <a:latin typeface="Comic Sans MS" pitchFamily="66" charset="0"/>
                <a:hlinkClick r:id="rId3"/>
              </a:rPr>
              <a:t>austrad@inbox.lv</a:t>
            </a:r>
            <a:endParaRPr lang="lv-LV" dirty="0" smtClean="0">
              <a:latin typeface="Comic Sans MS" pitchFamily="66" charset="0"/>
            </a:endParaRPr>
          </a:p>
          <a:p>
            <a:pPr eaLnBrk="1" hangingPunct="1">
              <a:buFontTx/>
              <a:buNone/>
              <a:defRPr/>
            </a:pPr>
            <a:endParaRPr lang="lv-LV" dirty="0" smtClean="0">
              <a:latin typeface="Comic Sans MS" pitchFamily="66" charset="0"/>
            </a:endParaRPr>
          </a:p>
        </p:txBody>
      </p:sp>
      <p:pic>
        <p:nvPicPr>
          <p:cNvPr id="22532" name="Picture 7" descr="IMG_2166"/>
          <p:cNvPicPr>
            <a:picLocks noChangeAspect="1" noChangeArrowheads="1"/>
          </p:cNvPicPr>
          <p:nvPr/>
        </p:nvPicPr>
        <p:blipFill>
          <a:blip r:embed="rId4" cstate="print"/>
          <a:srcRect/>
          <a:stretch>
            <a:fillRect/>
          </a:stretch>
        </p:blipFill>
        <p:spPr bwMode="auto">
          <a:xfrm>
            <a:off x="4643438" y="1268413"/>
            <a:ext cx="2665412" cy="1747837"/>
          </a:xfrm>
          <a:prstGeom prst="rect">
            <a:avLst/>
          </a:prstGeom>
          <a:noFill/>
          <a:ln w="9525">
            <a:noFill/>
            <a:miter lim="800000"/>
            <a:headEnd/>
            <a:tailEnd/>
          </a:ln>
        </p:spPr>
      </p:pic>
      <p:pic>
        <p:nvPicPr>
          <p:cNvPr id="22533" name="Picture 9" descr="IMG_2161"/>
          <p:cNvPicPr>
            <a:picLocks noChangeAspect="1" noChangeArrowheads="1"/>
          </p:cNvPicPr>
          <p:nvPr/>
        </p:nvPicPr>
        <p:blipFill>
          <a:blip r:embed="rId5" cstate="print"/>
          <a:srcRect/>
          <a:stretch>
            <a:fillRect/>
          </a:stretch>
        </p:blipFill>
        <p:spPr bwMode="auto">
          <a:xfrm>
            <a:off x="2071688" y="4214813"/>
            <a:ext cx="2665412" cy="1773237"/>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3" name="Rectangle 3"/>
          <p:cNvSpPr>
            <a:spLocks noGrp="1" noChangeArrowheads="1"/>
          </p:cNvSpPr>
          <p:nvPr>
            <p:ph type="body" idx="1"/>
          </p:nvPr>
        </p:nvSpPr>
        <p:spPr>
          <a:xfrm>
            <a:off x="457200" y="692150"/>
            <a:ext cx="8229600" cy="5327650"/>
          </a:xfrm>
        </p:spPr>
        <p:txBody>
          <a:bodyPr/>
          <a:lstStyle/>
          <a:p>
            <a:pPr eaLnBrk="1" hangingPunct="1">
              <a:buFontTx/>
              <a:buNone/>
              <a:defRPr/>
            </a:pPr>
            <a:r>
              <a:rPr lang="lv-LV" dirty="0" smtClean="0">
                <a:latin typeface="Comic Sans MS" pitchFamily="66" charset="0"/>
              </a:rPr>
              <a:t>Baiba Āboliņa – sociālais pedagogs</a:t>
            </a:r>
          </a:p>
          <a:p>
            <a:pPr eaLnBrk="1" hangingPunct="1">
              <a:buFontTx/>
              <a:buNone/>
              <a:defRPr/>
            </a:pPr>
            <a:r>
              <a:rPr lang="lv-LV" u="sng" dirty="0" smtClean="0">
                <a:solidFill>
                  <a:srgbClr val="FFC000"/>
                </a:solidFill>
                <a:latin typeface="Comic Sans MS" pitchFamily="66" charset="0"/>
                <a:hlinkClick r:id="rId2"/>
              </a:rPr>
              <a:t>bbabolina@gmail.com</a:t>
            </a:r>
            <a:endParaRPr lang="lv-LV" u="sng" dirty="0" smtClean="0">
              <a:solidFill>
                <a:srgbClr val="FFC000"/>
              </a:solidFill>
              <a:latin typeface="Comic Sans MS" pitchFamily="66" charset="0"/>
            </a:endParaRPr>
          </a:p>
          <a:p>
            <a:pPr eaLnBrk="1" hangingPunct="1">
              <a:buFontTx/>
              <a:buNone/>
              <a:defRPr/>
            </a:pPr>
            <a:endParaRPr lang="lv-LV" dirty="0" smtClean="0">
              <a:latin typeface="Comic Sans MS" pitchFamily="66" charset="0"/>
            </a:endParaRPr>
          </a:p>
          <a:p>
            <a:pPr eaLnBrk="1" hangingPunct="1">
              <a:buFontTx/>
              <a:buNone/>
              <a:defRPr/>
            </a:pPr>
            <a:endParaRPr lang="lv-LV" dirty="0" smtClean="0">
              <a:latin typeface="Comic Sans MS" pitchFamily="66" charset="0"/>
            </a:endParaRPr>
          </a:p>
          <a:p>
            <a:pPr eaLnBrk="1" hangingPunct="1">
              <a:buFontTx/>
              <a:buNone/>
              <a:defRPr/>
            </a:pPr>
            <a:r>
              <a:rPr lang="lv-LV" dirty="0" smtClean="0">
                <a:latin typeface="Comic Sans MS" pitchFamily="66" charset="0"/>
              </a:rPr>
              <a:t>Aija Sīmane – audzināšana</a:t>
            </a:r>
          </a:p>
          <a:p>
            <a:pPr eaLnBrk="1" hangingPunct="1">
              <a:buFontTx/>
              <a:buNone/>
              <a:defRPr/>
            </a:pPr>
            <a:r>
              <a:rPr lang="lv-LV" dirty="0" smtClean="0">
                <a:latin typeface="Comic Sans MS" pitchFamily="66" charset="0"/>
                <a:hlinkClick r:id="rId3"/>
              </a:rPr>
              <a:t>Aija.Simane@skolas.cesis.lv</a:t>
            </a:r>
            <a:endParaRPr lang="lv-LV" dirty="0" smtClean="0">
              <a:latin typeface="Comic Sans MS" pitchFamily="66" charset="0"/>
            </a:endParaRPr>
          </a:p>
          <a:p>
            <a:pPr eaLnBrk="1" hangingPunct="1">
              <a:buFontTx/>
              <a:buNone/>
              <a:defRPr/>
            </a:pPr>
            <a:endParaRPr lang="lv-LV" dirty="0" smtClean="0">
              <a:latin typeface="Comic Sans MS" pitchFamily="66" charset="0"/>
            </a:endParaRPr>
          </a:p>
          <a:p>
            <a:pPr eaLnBrk="1" hangingPunct="1">
              <a:buFontTx/>
              <a:buNone/>
              <a:defRPr/>
            </a:pPr>
            <a:endParaRPr lang="lv-LV" dirty="0" smtClean="0">
              <a:latin typeface="Comic Sans MS" pitchFamily="66" charset="0"/>
            </a:endParaRPr>
          </a:p>
          <a:p>
            <a:pPr eaLnBrk="1" hangingPunct="1">
              <a:buFontTx/>
              <a:buNone/>
              <a:defRPr/>
            </a:pPr>
            <a:endParaRPr lang="lv-LV" dirty="0" smtClean="0">
              <a:latin typeface="Comic Sans MS" pitchFamily="66" charset="0"/>
            </a:endParaRPr>
          </a:p>
        </p:txBody>
      </p:sp>
      <p:pic>
        <p:nvPicPr>
          <p:cNvPr id="23555" name="Picture 5" descr="2008"/>
          <p:cNvPicPr>
            <a:picLocks noChangeAspect="1" noChangeArrowheads="1"/>
          </p:cNvPicPr>
          <p:nvPr/>
        </p:nvPicPr>
        <p:blipFill>
          <a:blip r:embed="rId4" cstate="print"/>
          <a:srcRect/>
          <a:stretch>
            <a:fillRect/>
          </a:stretch>
        </p:blipFill>
        <p:spPr bwMode="auto">
          <a:xfrm>
            <a:off x="7092950" y="1196975"/>
            <a:ext cx="1368425" cy="2160588"/>
          </a:xfrm>
          <a:prstGeom prst="rect">
            <a:avLst/>
          </a:prstGeom>
          <a:noFill/>
          <a:ln w="9525">
            <a:noFill/>
            <a:miter lim="800000"/>
            <a:headEnd/>
            <a:tailEnd/>
          </a:ln>
        </p:spPr>
      </p:pic>
      <p:pic>
        <p:nvPicPr>
          <p:cNvPr id="23556" name="Picture 6" descr="IMG_2164"/>
          <p:cNvPicPr>
            <a:picLocks noChangeAspect="1" noChangeArrowheads="1"/>
          </p:cNvPicPr>
          <p:nvPr/>
        </p:nvPicPr>
        <p:blipFill>
          <a:blip r:embed="rId5" cstate="print"/>
          <a:srcRect/>
          <a:stretch>
            <a:fillRect/>
          </a:stretch>
        </p:blipFill>
        <p:spPr bwMode="auto">
          <a:xfrm>
            <a:off x="4572000" y="4365625"/>
            <a:ext cx="2320925" cy="161607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72" name="Rectangle 8"/>
          <p:cNvSpPr>
            <a:spLocks noGrp="1" noChangeArrowheads="1"/>
          </p:cNvSpPr>
          <p:nvPr>
            <p:ph type="body" idx="1"/>
          </p:nvPr>
        </p:nvSpPr>
        <p:spPr>
          <a:xfrm>
            <a:off x="457200" y="620713"/>
            <a:ext cx="8229600" cy="5399087"/>
          </a:xfrm>
        </p:spPr>
        <p:txBody>
          <a:bodyPr/>
          <a:lstStyle/>
          <a:p>
            <a:pPr eaLnBrk="1" hangingPunct="1">
              <a:buFontTx/>
              <a:buNone/>
              <a:defRPr/>
            </a:pPr>
            <a:endParaRPr lang="lv-LV" dirty="0" smtClean="0">
              <a:latin typeface="Comic Sans MS" pitchFamily="66" charset="0"/>
            </a:endParaRPr>
          </a:p>
          <a:p>
            <a:pPr eaLnBrk="1" hangingPunct="1">
              <a:buFontTx/>
              <a:buNone/>
              <a:defRPr/>
            </a:pPr>
            <a:r>
              <a:rPr lang="lv-LV" dirty="0" smtClean="0">
                <a:latin typeface="Comic Sans MS" pitchFamily="66" charset="0"/>
              </a:rPr>
              <a:t>Daumants Vasmanis – vēsture</a:t>
            </a:r>
          </a:p>
          <a:p>
            <a:pPr eaLnBrk="1" hangingPunct="1">
              <a:buFontTx/>
              <a:buNone/>
              <a:defRPr/>
            </a:pPr>
            <a:r>
              <a:rPr lang="lv-LV" dirty="0" smtClean="0">
                <a:latin typeface="Comic Sans MS" pitchFamily="66" charset="0"/>
                <a:hlinkClick r:id="rId2"/>
              </a:rPr>
              <a:t>dauvas@inbox.lv</a:t>
            </a:r>
            <a:endParaRPr lang="lv-LV" dirty="0" smtClean="0">
              <a:latin typeface="Comic Sans MS" pitchFamily="66" charset="0"/>
            </a:endParaRPr>
          </a:p>
          <a:p>
            <a:pPr eaLnBrk="1" hangingPunct="1">
              <a:buFontTx/>
              <a:buNone/>
              <a:defRPr/>
            </a:pPr>
            <a:endParaRPr lang="lv-LV" dirty="0" smtClean="0">
              <a:latin typeface="Comic Sans MS" pitchFamily="66" charset="0"/>
            </a:endParaRPr>
          </a:p>
        </p:txBody>
      </p:sp>
      <p:pic>
        <p:nvPicPr>
          <p:cNvPr id="24579" name="Picture 10" descr="IMG_2171"/>
          <p:cNvPicPr>
            <a:picLocks noChangeAspect="1" noChangeArrowheads="1"/>
          </p:cNvPicPr>
          <p:nvPr/>
        </p:nvPicPr>
        <p:blipFill>
          <a:blip r:embed="rId3" cstate="print"/>
          <a:srcRect/>
          <a:stretch>
            <a:fillRect/>
          </a:stretch>
        </p:blipFill>
        <p:spPr bwMode="auto">
          <a:xfrm>
            <a:off x="5867400" y="1916113"/>
            <a:ext cx="2432050" cy="164782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lstStyle/>
          <a:p>
            <a:pPr algn="ctr" eaLnBrk="1" hangingPunct="1">
              <a:defRPr/>
            </a:pPr>
            <a:r>
              <a:rPr lang="lv-LV" smtClean="0">
                <a:latin typeface="Comic Sans MS" pitchFamily="66" charset="0"/>
              </a:rPr>
              <a:t>Ūdens un budžets</a:t>
            </a:r>
          </a:p>
        </p:txBody>
      </p:sp>
      <p:sp>
        <p:nvSpPr>
          <p:cNvPr id="10243" name="Rectangle 3"/>
          <p:cNvSpPr>
            <a:spLocks noGrp="1" noChangeArrowheads="1"/>
          </p:cNvSpPr>
          <p:nvPr>
            <p:ph type="body" idx="1"/>
          </p:nvPr>
        </p:nvSpPr>
        <p:spPr>
          <a:xfrm>
            <a:off x="468313" y="1916113"/>
            <a:ext cx="8229600" cy="4114800"/>
          </a:xfrm>
        </p:spPr>
        <p:txBody>
          <a:bodyPr/>
          <a:lstStyle/>
          <a:p>
            <a:pPr eaLnBrk="1" hangingPunct="1">
              <a:lnSpc>
                <a:spcPct val="80000"/>
              </a:lnSpc>
              <a:buFontTx/>
              <a:buNone/>
              <a:defRPr/>
            </a:pPr>
            <a:r>
              <a:rPr lang="lv-LV" sz="2800" b="1" smtClean="0">
                <a:latin typeface="Comic Sans MS" pitchFamily="66" charset="0"/>
              </a:rPr>
              <a:t>Jautājum</a:t>
            </a:r>
            <a:r>
              <a:rPr lang="lv-LV" sz="2800" smtClean="0">
                <a:latin typeface="Comic Sans MS" pitchFamily="66" charset="0"/>
              </a:rPr>
              <a:t>i </a:t>
            </a:r>
            <a:r>
              <a:rPr lang="lv-LV" sz="2800" b="1" smtClean="0">
                <a:latin typeface="Comic Sans MS" pitchFamily="66" charset="0"/>
              </a:rPr>
              <a:t>visiem</a:t>
            </a:r>
            <a:r>
              <a:rPr lang="lv-LV" sz="2800" smtClean="0">
                <a:latin typeface="Comic Sans MS" pitchFamily="66" charset="0"/>
              </a:rPr>
              <a:t>:</a:t>
            </a:r>
          </a:p>
          <a:p>
            <a:pPr eaLnBrk="1" hangingPunct="1">
              <a:lnSpc>
                <a:spcPct val="80000"/>
              </a:lnSpc>
              <a:buFontTx/>
              <a:buNone/>
              <a:defRPr/>
            </a:pPr>
            <a:endParaRPr lang="lv-LV" sz="2800" smtClean="0">
              <a:latin typeface="Comic Sans MS" pitchFamily="66" charset="0"/>
            </a:endParaRPr>
          </a:p>
          <a:p>
            <a:pPr eaLnBrk="1" hangingPunct="1">
              <a:lnSpc>
                <a:spcPct val="80000"/>
              </a:lnSpc>
              <a:buFontTx/>
              <a:buNone/>
              <a:defRPr/>
            </a:pPr>
            <a:r>
              <a:rPr lang="lv-LV" sz="2800" smtClean="0">
                <a:latin typeface="Comic Sans MS" pitchFamily="66" charset="0"/>
              </a:rPr>
              <a:t>1. Cik maksā litrs ūdens - tas, ko Tu lieto?</a:t>
            </a:r>
          </a:p>
          <a:p>
            <a:pPr eaLnBrk="1" hangingPunct="1">
              <a:lnSpc>
                <a:spcPct val="80000"/>
              </a:lnSpc>
              <a:defRPr/>
            </a:pPr>
            <a:r>
              <a:rPr lang="lv-LV" sz="2800" smtClean="0">
                <a:latin typeface="Comic Sans MS" pitchFamily="66" charset="0"/>
              </a:rPr>
              <a:t>Informācija: „Briti aprēķinājuši, ka viens litrs ūdens maksā 1,19$ vai 0,64 Ls (2002. gada dati)”</a:t>
            </a:r>
          </a:p>
          <a:p>
            <a:pPr eaLnBrk="1" hangingPunct="1">
              <a:lnSpc>
                <a:spcPct val="80000"/>
              </a:lnSpc>
              <a:defRPr/>
            </a:pPr>
            <a:endParaRPr lang="lv-LV" sz="2800" smtClean="0">
              <a:latin typeface="Comic Sans MS" pitchFamily="66" charset="0"/>
            </a:endParaRPr>
          </a:p>
          <a:p>
            <a:pPr eaLnBrk="1" hangingPunct="1">
              <a:lnSpc>
                <a:spcPct val="80000"/>
              </a:lnSpc>
              <a:buFontTx/>
              <a:buNone/>
              <a:defRPr/>
            </a:pPr>
            <a:r>
              <a:rPr lang="lv-LV" sz="2800" smtClean="0">
                <a:latin typeface="Comic Sans MS" pitchFamily="66" charset="0"/>
              </a:rPr>
              <a:t>2. Kādi faktori ietekmē ūdens cenu?</a:t>
            </a:r>
          </a:p>
          <a:p>
            <a:pPr eaLnBrk="1" hangingPunct="1">
              <a:lnSpc>
                <a:spcPct val="80000"/>
              </a:lnSpc>
              <a:defRPr/>
            </a:pPr>
            <a:r>
              <a:rPr lang="lv-LV" sz="2800" smtClean="0">
                <a:latin typeface="Comic Sans MS" pitchFamily="66" charset="0"/>
              </a:rPr>
              <a:t>Darbs grupās. (Katrai grupai izsniedz atšķirīga ūdens pudeli ar veikala čeku</a:t>
            </a:r>
            <a:r>
              <a:rPr lang="lv-LV" sz="2800" i="1" smtClean="0">
                <a:latin typeface="Comic Sans MS" pitchFamily="66" charset="0"/>
              </a:rPr>
              <a:t>.)</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rot="10800000" flipV="1">
            <a:off x="250825" y="333375"/>
            <a:ext cx="8229600" cy="719138"/>
          </a:xfrm>
        </p:spPr>
        <p:txBody>
          <a:bodyPr/>
          <a:lstStyle/>
          <a:p>
            <a:pPr eaLnBrk="1" hangingPunct="1">
              <a:defRPr/>
            </a:pPr>
            <a:r>
              <a:rPr lang="lv-LV" sz="4000" dirty="0" smtClean="0">
                <a:latin typeface="Comic Sans MS" pitchFamily="66" charset="0"/>
              </a:rPr>
              <a:t>Uzdevums:</a:t>
            </a:r>
          </a:p>
        </p:txBody>
      </p:sp>
      <p:sp>
        <p:nvSpPr>
          <p:cNvPr id="11267" name="Rectangle 3"/>
          <p:cNvSpPr>
            <a:spLocks noGrp="1" noChangeArrowheads="1"/>
          </p:cNvSpPr>
          <p:nvPr>
            <p:ph type="body" idx="1"/>
          </p:nvPr>
        </p:nvSpPr>
        <p:spPr>
          <a:xfrm>
            <a:off x="468313" y="1628775"/>
            <a:ext cx="8229600" cy="4391025"/>
          </a:xfrm>
        </p:spPr>
        <p:txBody>
          <a:bodyPr/>
          <a:lstStyle/>
          <a:p>
            <a:pPr marL="609600" indent="-609600" eaLnBrk="1" hangingPunct="1">
              <a:lnSpc>
                <a:spcPct val="90000"/>
              </a:lnSpc>
              <a:buFontTx/>
              <a:buNone/>
              <a:defRPr/>
            </a:pPr>
            <a:r>
              <a:rPr lang="lv-LV" sz="2400" dirty="0" smtClean="0">
                <a:latin typeface="Comic Sans MS" pitchFamily="66" charset="0"/>
              </a:rPr>
              <a:t>1. Cilvēks dienā izdzer 2l ūdens. Viens dzer Svētavota ūdeni,  otrs Wenden ūdeni , trešais ... ūdeni, ceturtais... ūdeni. Cik gadā tērē naudas viens  cilvēks, dzerot attiecīgo ūdeni?</a:t>
            </a:r>
          </a:p>
          <a:p>
            <a:pPr marL="609600" indent="-609600" eaLnBrk="1" hangingPunct="1">
              <a:lnSpc>
                <a:spcPct val="90000"/>
              </a:lnSpc>
              <a:buFontTx/>
              <a:buNone/>
              <a:defRPr/>
            </a:pPr>
            <a:endParaRPr lang="lv-LV" sz="2400" dirty="0" smtClean="0">
              <a:latin typeface="Comic Sans MS" pitchFamily="66" charset="0"/>
            </a:endParaRPr>
          </a:p>
          <a:p>
            <a:pPr marL="609600" indent="-609600" eaLnBrk="1" hangingPunct="1">
              <a:lnSpc>
                <a:spcPct val="90000"/>
              </a:lnSpc>
              <a:buFontTx/>
              <a:buNone/>
              <a:defRPr/>
            </a:pPr>
            <a:r>
              <a:rPr lang="lv-LV" sz="2400" dirty="0" smtClean="0">
                <a:latin typeface="Comic Sans MS" pitchFamily="66" charset="0"/>
              </a:rPr>
              <a:t>2. Cik par šo naudu var nopirkt </a:t>
            </a:r>
            <a:r>
              <a:rPr lang="lv-LV" sz="2400" dirty="0" err="1" smtClean="0">
                <a:latin typeface="Comic Sans MS" pitchFamily="66" charset="0"/>
                <a:hlinkClick r:id="rId2" tooltip="iPod touch 8GB, 4.paaudze"/>
              </a:rPr>
              <a:t>iPod</a:t>
            </a:r>
            <a:r>
              <a:rPr lang="lv-LV" sz="2400" dirty="0" smtClean="0">
                <a:latin typeface="Comic Sans MS" pitchFamily="66" charset="0"/>
                <a:hlinkClick r:id="rId2" tooltip="iPod touch 8GB, 4.paaudze"/>
              </a:rPr>
              <a:t> </a:t>
            </a:r>
            <a:r>
              <a:rPr lang="lv-LV" sz="2400" dirty="0" err="1" smtClean="0">
                <a:latin typeface="Comic Sans MS" pitchFamily="66" charset="0"/>
                <a:hlinkClick r:id="rId2" tooltip="iPod touch 8GB, 4.paaudze"/>
              </a:rPr>
              <a:t>touch</a:t>
            </a:r>
            <a:r>
              <a:rPr lang="lv-LV" sz="2400" dirty="0" smtClean="0">
                <a:latin typeface="Comic Sans MS" pitchFamily="66" charset="0"/>
                <a:hlinkClick r:id="rId2" tooltip="iPod touch 8GB, 4.paaudze"/>
              </a:rPr>
              <a:t> 4.paaudze</a:t>
            </a:r>
            <a:r>
              <a:rPr lang="lv-LV" sz="2400" dirty="0" smtClean="0">
                <a:latin typeface="Comic Sans MS" pitchFamily="66" charset="0"/>
              </a:rPr>
              <a:t>s MP3 atskaņotājus (kurš interneta veikalā maksā..........)</a:t>
            </a:r>
          </a:p>
          <a:p>
            <a:pPr marL="609600" indent="-609600" eaLnBrk="1" hangingPunct="1">
              <a:lnSpc>
                <a:spcPct val="90000"/>
              </a:lnSpc>
              <a:defRPr/>
            </a:pPr>
            <a:r>
              <a:rPr lang="lv-LV" sz="2400" dirty="0" smtClean="0">
                <a:latin typeface="Comic Sans MS" pitchFamily="66" charset="0"/>
              </a:rPr>
              <a:t>Veiciet aprēķinus, atrodot vajadzīgo informāciju datorā un iepazīstiniet ar iegūtajiem rezultātiem citas grupas.</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p:txBody>
          <a:bodyPr/>
          <a:lstStyle/>
          <a:p>
            <a:pPr algn="ctr" eaLnBrk="1" hangingPunct="1">
              <a:defRPr/>
            </a:pPr>
            <a:r>
              <a:rPr lang="lv-LV" sz="4000" smtClean="0">
                <a:latin typeface="Comic Sans MS" pitchFamily="66" charset="0"/>
              </a:rPr>
              <a:t>Ūdens garšas kvalitātes noteikšana</a:t>
            </a:r>
          </a:p>
        </p:txBody>
      </p:sp>
      <p:sp>
        <p:nvSpPr>
          <p:cNvPr id="12291" name="Rectangle 3"/>
          <p:cNvSpPr>
            <a:spLocks noGrp="1" noChangeArrowheads="1"/>
          </p:cNvSpPr>
          <p:nvPr>
            <p:ph type="body" idx="1"/>
          </p:nvPr>
        </p:nvSpPr>
        <p:spPr>
          <a:xfrm>
            <a:off x="457200" y="1978025"/>
            <a:ext cx="8686800" cy="4114800"/>
          </a:xfrm>
        </p:spPr>
        <p:txBody>
          <a:bodyPr/>
          <a:lstStyle/>
          <a:p>
            <a:pPr marL="609600" indent="-609600" eaLnBrk="1" hangingPunct="1">
              <a:buFontTx/>
              <a:buNone/>
              <a:defRPr/>
            </a:pPr>
            <a:r>
              <a:rPr lang="lv-LV" sz="2800" smtClean="0">
                <a:latin typeface="Comic Sans MS" pitchFamily="66" charset="0"/>
              </a:rPr>
              <a:t>1. Jautājums visiem:Kurš ūdens ir visgaršīgākais?</a:t>
            </a:r>
          </a:p>
          <a:p>
            <a:pPr marL="609600" indent="-609600" eaLnBrk="1" hangingPunct="1">
              <a:buFontTx/>
              <a:buNone/>
              <a:defRPr/>
            </a:pPr>
            <a:endParaRPr lang="lv-LV" sz="2800" smtClean="0">
              <a:latin typeface="Comic Sans MS" pitchFamily="66" charset="0"/>
            </a:endParaRPr>
          </a:p>
          <a:p>
            <a:pPr marL="609600" indent="-609600" eaLnBrk="1" hangingPunct="1">
              <a:buFontTx/>
              <a:buNone/>
              <a:defRPr/>
            </a:pPr>
            <a:r>
              <a:rPr lang="lv-LV" sz="2800" smtClean="0">
                <a:latin typeface="Comic Sans MS" pitchFamily="66" charset="0"/>
              </a:rPr>
              <a:t>2. Strādājiet  grupās.</a:t>
            </a:r>
          </a:p>
          <a:p>
            <a:pPr marL="609600" indent="-609600" eaLnBrk="1" hangingPunct="1">
              <a:buFontTx/>
              <a:buNone/>
              <a:defRPr/>
            </a:pPr>
            <a:endParaRPr lang="lv-LV" sz="2800" i="1" smtClean="0">
              <a:latin typeface="Comic Sans MS" pitchFamily="66" charset="0"/>
            </a:endParaRPr>
          </a:p>
          <a:p>
            <a:pPr marL="609600" indent="-609600" eaLnBrk="1" hangingPunct="1">
              <a:defRPr/>
            </a:pPr>
            <a:r>
              <a:rPr lang="lv-LV" sz="2800" smtClean="0">
                <a:effectLst/>
                <a:latin typeface="Comic Sans MS" pitchFamily="66" charset="0"/>
              </a:rPr>
              <a:t>Tiek piedāvāti numurēti ūdens paraugi: 4 veikalā nopērkamie ūdeņi + vārīts krāna ūdens, +destilēts ūdens, + ar skābumu bagātināts ūdens. (kopā 7)</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p:txBody>
          <a:bodyPr/>
          <a:lstStyle/>
          <a:p>
            <a:pPr eaLnBrk="1" hangingPunct="1">
              <a:defRPr/>
            </a:pPr>
            <a:r>
              <a:rPr lang="lv-LV" sz="4000" dirty="0" smtClean="0">
                <a:latin typeface="Comic Sans MS" pitchFamily="66" charset="0"/>
              </a:rPr>
              <a:t>Uzdevums:</a:t>
            </a:r>
          </a:p>
        </p:txBody>
      </p:sp>
      <p:sp>
        <p:nvSpPr>
          <p:cNvPr id="13315" name="Rectangle 3"/>
          <p:cNvSpPr>
            <a:spLocks noGrp="1" noChangeArrowheads="1"/>
          </p:cNvSpPr>
          <p:nvPr>
            <p:ph type="body" idx="1"/>
          </p:nvPr>
        </p:nvSpPr>
        <p:spPr/>
        <p:txBody>
          <a:bodyPr/>
          <a:lstStyle/>
          <a:p>
            <a:pPr marL="609600" indent="-609600" eaLnBrk="1" hangingPunct="1">
              <a:buFontTx/>
              <a:buNone/>
              <a:defRPr/>
            </a:pPr>
            <a:r>
              <a:rPr lang="lv-LV" sz="2800" smtClean="0">
                <a:latin typeface="Comic Sans MS" pitchFamily="66" charset="0"/>
              </a:rPr>
              <a:t>1. Pagaršojiet ūdens paraugus.</a:t>
            </a:r>
          </a:p>
          <a:p>
            <a:pPr marL="609600" indent="-609600" eaLnBrk="1" hangingPunct="1">
              <a:buFontTx/>
              <a:buNone/>
              <a:defRPr/>
            </a:pPr>
            <a:endParaRPr lang="lv-LV" sz="2800" smtClean="0">
              <a:latin typeface="Comic Sans MS" pitchFamily="66" charset="0"/>
            </a:endParaRPr>
          </a:p>
          <a:p>
            <a:pPr marL="609600" indent="-609600" eaLnBrk="1" hangingPunct="1">
              <a:buFontTx/>
              <a:buNone/>
              <a:defRPr/>
            </a:pPr>
            <a:r>
              <a:rPr lang="lv-LV" sz="2800" smtClean="0">
                <a:latin typeface="Comic Sans MS" pitchFamily="66" charset="0"/>
              </a:rPr>
              <a:t>2. Sarindojiet tos secībā, sākot ar pašu garšīgāko un beidzot ar to, kas ir garšojis vismazāk.</a:t>
            </a:r>
          </a:p>
          <a:p>
            <a:pPr marL="609600" indent="-609600" eaLnBrk="1" hangingPunct="1">
              <a:buFontTx/>
              <a:buNone/>
              <a:defRPr/>
            </a:pPr>
            <a:endParaRPr lang="lv-LV" sz="2800" smtClean="0">
              <a:latin typeface="Comic Sans MS" pitchFamily="66" charset="0"/>
            </a:endParaRPr>
          </a:p>
          <a:p>
            <a:pPr marL="609600" indent="-609600" eaLnBrk="1" hangingPunct="1">
              <a:buFontTx/>
              <a:buNone/>
              <a:defRPr/>
            </a:pPr>
            <a:r>
              <a:rPr lang="lv-LV" sz="2800" smtClean="0">
                <a:latin typeface="Comic Sans MS" pitchFamily="66" charset="0"/>
              </a:rPr>
              <a:t>3. Pārbaudiet kāds numurs ranga tabulā ir jūsu grupas ūdenim un fiksējiet darba lapā.</a:t>
            </a:r>
            <a:r>
              <a:rPr lang="lv-LV" sz="2800" smtClean="0"/>
              <a:t> </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lstStyle/>
          <a:p>
            <a:pPr algn="ctr" eaLnBrk="1" hangingPunct="1">
              <a:defRPr/>
            </a:pPr>
            <a:r>
              <a:rPr lang="lv-LV" sz="4000" smtClean="0">
                <a:latin typeface="Comic Sans MS" pitchFamily="66" charset="0"/>
              </a:rPr>
              <a:t>Ūdens ķīmiskās kvalitātes noteikšana</a:t>
            </a:r>
            <a:r>
              <a:rPr lang="lv-LV" sz="4000" smtClean="0"/>
              <a:t> </a:t>
            </a:r>
          </a:p>
        </p:txBody>
      </p:sp>
      <p:sp>
        <p:nvSpPr>
          <p:cNvPr id="14339" name="Rectangle 3"/>
          <p:cNvSpPr>
            <a:spLocks noGrp="1" noChangeArrowheads="1"/>
          </p:cNvSpPr>
          <p:nvPr>
            <p:ph type="body" idx="1"/>
          </p:nvPr>
        </p:nvSpPr>
        <p:spPr>
          <a:xfrm>
            <a:off x="457200" y="1905000"/>
            <a:ext cx="8229600" cy="4764088"/>
          </a:xfrm>
        </p:spPr>
        <p:txBody>
          <a:bodyPr/>
          <a:lstStyle/>
          <a:p>
            <a:pPr marL="609600" indent="-609600" eaLnBrk="1" hangingPunct="1">
              <a:buFontTx/>
              <a:buNone/>
              <a:defRPr/>
            </a:pPr>
            <a:r>
              <a:rPr lang="lv-LV" smtClean="0">
                <a:latin typeface="Comic Sans MS" pitchFamily="66" charset="0"/>
              </a:rPr>
              <a:t>Jautājums visiem:</a:t>
            </a:r>
          </a:p>
          <a:p>
            <a:pPr marL="609600" indent="-609600" eaLnBrk="1" hangingPunct="1">
              <a:buFontTx/>
              <a:buNone/>
              <a:defRPr/>
            </a:pPr>
            <a:r>
              <a:rPr lang="lv-LV" smtClean="0">
                <a:latin typeface="Comic Sans MS" pitchFamily="66" charset="0"/>
              </a:rPr>
              <a:t>1. Vai cena ir vienīgais ūdens vērtības kritērijs?</a:t>
            </a:r>
          </a:p>
          <a:p>
            <a:pPr marL="609600" indent="-609600" eaLnBrk="1" hangingPunct="1">
              <a:buFontTx/>
              <a:buNone/>
              <a:defRPr/>
            </a:pPr>
            <a:endParaRPr lang="lv-LV" smtClean="0">
              <a:latin typeface="Comic Sans MS" pitchFamily="66" charset="0"/>
            </a:endParaRPr>
          </a:p>
          <a:p>
            <a:pPr marL="609600" indent="-609600" eaLnBrk="1" hangingPunct="1">
              <a:buFontTx/>
              <a:buNone/>
              <a:defRPr/>
            </a:pPr>
            <a:r>
              <a:rPr lang="lv-LV" smtClean="0">
                <a:latin typeface="Comic Sans MS" pitchFamily="66" charset="0"/>
              </a:rPr>
              <a:t>2. Kas vēl nosaka ūdens kvalitāti?</a:t>
            </a:r>
          </a:p>
          <a:p>
            <a:pPr marL="609600" indent="-609600" eaLnBrk="1" hangingPunct="1">
              <a:buFontTx/>
              <a:buNone/>
              <a:defRPr/>
            </a:pPr>
            <a:r>
              <a:rPr lang="lv-LV" smtClean="0">
                <a:latin typeface="Comic Sans MS" pitchFamily="66" charset="0"/>
              </a:rPr>
              <a:t>Darbojieties  grupās.</a:t>
            </a:r>
            <a:endParaRPr lang="lv-LV" i="1" smtClean="0">
              <a:latin typeface="Comic Sans MS" pitchFamily="66" charset="0"/>
            </a:endParaRPr>
          </a:p>
          <a:p>
            <a:pPr marL="609600" indent="-609600" eaLnBrk="1" hangingPunct="1">
              <a:defRPr/>
            </a:pPr>
            <a:r>
              <a:rPr lang="lv-LV" i="1" smtClean="0">
                <a:latin typeface="Comic Sans MS" pitchFamily="66" charset="0"/>
              </a:rPr>
              <a:t> </a:t>
            </a:r>
            <a:r>
              <a:rPr lang="lv-LV" smtClean="0">
                <a:latin typeface="Comic Sans MS" pitchFamily="66" charset="0"/>
              </a:rPr>
              <a:t>Katrai grupai izsniedz septiņus ūdens paraugus</a:t>
            </a:r>
            <a:endParaRPr lang="lv-LV" b="1" smtClean="0">
              <a:latin typeface="Comic Sans MS" pitchFamily="66" charset="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a:xfrm>
            <a:off x="468313" y="-26988"/>
            <a:ext cx="8229600" cy="1384301"/>
          </a:xfrm>
        </p:spPr>
        <p:txBody>
          <a:bodyPr/>
          <a:lstStyle/>
          <a:p>
            <a:pPr eaLnBrk="1" hangingPunct="1">
              <a:defRPr/>
            </a:pPr>
            <a:r>
              <a:rPr lang="lv-LV" sz="4000" dirty="0" smtClean="0">
                <a:latin typeface="Comic Sans MS" pitchFamily="66" charset="0"/>
              </a:rPr>
              <a:t>Uzdevums:</a:t>
            </a:r>
          </a:p>
        </p:txBody>
      </p:sp>
      <p:sp>
        <p:nvSpPr>
          <p:cNvPr id="15363" name="Rectangle 3"/>
          <p:cNvSpPr>
            <a:spLocks noGrp="1" noChangeArrowheads="1"/>
          </p:cNvSpPr>
          <p:nvPr>
            <p:ph type="body" idx="1"/>
          </p:nvPr>
        </p:nvSpPr>
        <p:spPr>
          <a:xfrm>
            <a:off x="539750" y="1976438"/>
            <a:ext cx="8147050" cy="4692650"/>
          </a:xfrm>
        </p:spPr>
        <p:txBody>
          <a:bodyPr/>
          <a:lstStyle/>
          <a:p>
            <a:pPr marL="609600" indent="-609600" eaLnBrk="1" hangingPunct="1">
              <a:lnSpc>
                <a:spcPct val="90000"/>
              </a:lnSpc>
              <a:buFontTx/>
              <a:buNone/>
              <a:defRPr/>
            </a:pPr>
            <a:r>
              <a:rPr lang="lv-LV" sz="2800" smtClean="0">
                <a:latin typeface="Comic Sans MS" pitchFamily="66" charset="0"/>
              </a:rPr>
              <a:t>1. Izpētiet informāciju uz ūdens pudeles un atzīmējiet minerālu sastāvu darba lapā.</a:t>
            </a:r>
          </a:p>
          <a:p>
            <a:pPr marL="609600" indent="-609600" eaLnBrk="1" hangingPunct="1">
              <a:lnSpc>
                <a:spcPct val="90000"/>
              </a:lnSpc>
              <a:buFontTx/>
              <a:buNone/>
              <a:defRPr/>
            </a:pPr>
            <a:endParaRPr lang="lv-LV" sz="2800" smtClean="0">
              <a:latin typeface="Comic Sans MS" pitchFamily="66" charset="0"/>
            </a:endParaRPr>
          </a:p>
          <a:p>
            <a:pPr marL="609600" indent="-609600" eaLnBrk="1" hangingPunct="1">
              <a:lnSpc>
                <a:spcPct val="90000"/>
              </a:lnSpc>
              <a:buFontTx/>
              <a:buNone/>
              <a:defRPr/>
            </a:pPr>
            <a:r>
              <a:rPr lang="lv-LV" sz="2800" smtClean="0">
                <a:latin typeface="Comic Sans MS" pitchFamily="66" charset="0"/>
              </a:rPr>
              <a:t>2. Nosakiet vairākiem ūdens paraugiem ph līmeni un salīdziniet. Atzīmējiet darba lapā pētāmā ūdens ph.</a:t>
            </a:r>
          </a:p>
          <a:p>
            <a:pPr marL="609600" indent="-609600" eaLnBrk="1" hangingPunct="1">
              <a:lnSpc>
                <a:spcPct val="90000"/>
              </a:lnSpc>
              <a:buFontTx/>
              <a:buNone/>
              <a:defRPr/>
            </a:pPr>
            <a:endParaRPr lang="lv-LV" sz="2800" smtClean="0">
              <a:latin typeface="Comic Sans MS" pitchFamily="66" charset="0"/>
            </a:endParaRPr>
          </a:p>
          <a:p>
            <a:pPr marL="609600" indent="-609600" eaLnBrk="1" hangingPunct="1">
              <a:lnSpc>
                <a:spcPct val="90000"/>
              </a:lnSpc>
              <a:buFontTx/>
              <a:buNone/>
              <a:defRPr/>
            </a:pPr>
            <a:r>
              <a:rPr lang="lv-LV" sz="2800" smtClean="0">
                <a:latin typeface="Comic Sans MS" pitchFamily="66" charset="0"/>
              </a:rPr>
              <a:t>3. Pārbaudiet cietību vairākiem ūdens paraugiem un piefiksējiet darba lapā pētāmā ūdens cietību.</a:t>
            </a:r>
          </a:p>
          <a:p>
            <a:pPr marL="609600" indent="-609600" eaLnBrk="1" hangingPunct="1">
              <a:lnSpc>
                <a:spcPct val="90000"/>
              </a:lnSpc>
              <a:buFontTx/>
              <a:buNone/>
              <a:defRPr/>
            </a:pPr>
            <a:endParaRPr lang="lv-LV" sz="2800" smtClean="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lstStyle/>
          <a:p>
            <a:pPr eaLnBrk="1" hangingPunct="1">
              <a:defRPr/>
            </a:pPr>
            <a:r>
              <a:rPr lang="lv-LV" sz="4000" dirty="0" smtClean="0">
                <a:latin typeface="Comic Sans MS" pitchFamily="66" charset="0"/>
              </a:rPr>
              <a:t>Uzdevums:</a:t>
            </a:r>
            <a:r>
              <a:rPr lang="lv-LV" sz="3200" dirty="0" smtClean="0">
                <a:latin typeface="Comic Sans MS" pitchFamily="66" charset="0"/>
              </a:rPr>
              <a:t> (turpinājums)</a:t>
            </a:r>
          </a:p>
        </p:txBody>
      </p:sp>
      <p:sp>
        <p:nvSpPr>
          <p:cNvPr id="16387" name="Rectangle 3"/>
          <p:cNvSpPr>
            <a:spLocks noGrp="1" noChangeArrowheads="1"/>
          </p:cNvSpPr>
          <p:nvPr>
            <p:ph type="body" idx="1"/>
          </p:nvPr>
        </p:nvSpPr>
        <p:spPr>
          <a:xfrm>
            <a:off x="457200" y="1905000"/>
            <a:ext cx="8229600" cy="4619625"/>
          </a:xfrm>
        </p:spPr>
        <p:txBody>
          <a:bodyPr/>
          <a:lstStyle/>
          <a:p>
            <a:pPr marL="609600" indent="-609600" eaLnBrk="1" hangingPunct="1">
              <a:lnSpc>
                <a:spcPct val="80000"/>
              </a:lnSpc>
              <a:buFontTx/>
              <a:buNone/>
              <a:defRPr/>
            </a:pPr>
            <a:r>
              <a:rPr lang="lv-LV" sz="2800" smtClean="0">
                <a:latin typeface="Comic Sans MS" pitchFamily="66" charset="0"/>
              </a:rPr>
              <a:t>4. Apkopojiet pētāmā ūdens kvalitatīvos un kvantitatīvos  rādītājus un iepazīstiniet ar tiem pārējās grupas.</a:t>
            </a:r>
          </a:p>
          <a:p>
            <a:pPr marL="609600" indent="-609600" eaLnBrk="1" hangingPunct="1">
              <a:lnSpc>
                <a:spcPct val="80000"/>
              </a:lnSpc>
              <a:defRPr/>
            </a:pPr>
            <a:endParaRPr lang="lv-LV" sz="2800" smtClean="0">
              <a:latin typeface="Comic Sans MS" pitchFamily="66" charset="0"/>
            </a:endParaRPr>
          </a:p>
          <a:p>
            <a:pPr marL="609600" indent="-609600" eaLnBrk="1" hangingPunct="1">
              <a:lnSpc>
                <a:spcPct val="80000"/>
              </a:lnSpc>
              <a:buFontTx/>
              <a:buNone/>
              <a:defRPr/>
            </a:pPr>
            <a:r>
              <a:rPr lang="lv-LV" sz="2800" smtClean="0">
                <a:latin typeface="Comic Sans MS" pitchFamily="66" charset="0"/>
              </a:rPr>
              <a:t>5. Apspriediet grupā iegūto informāciju un atbildiet uz jautājumu: „Kuru no septiņiem iepazītajiem ūdeņiem es iegādātos un kāpēc? (Atbildi argumentēt, izmantojot darba lapā apkopotos rezultātus) </a:t>
            </a:r>
          </a:p>
          <a:p>
            <a:pPr marL="609600" indent="-609600" eaLnBrk="1" hangingPunct="1">
              <a:lnSpc>
                <a:spcPct val="80000"/>
              </a:lnSpc>
              <a:buFontTx/>
              <a:buNone/>
              <a:defRPr/>
            </a:pPr>
            <a:endParaRPr lang="lv-LV" sz="2800" smtClean="0">
              <a:latin typeface="Comic Sans MS" pitchFamily="66" charset="0"/>
            </a:endParaRPr>
          </a:p>
          <a:p>
            <a:pPr marL="609600" indent="-609600" eaLnBrk="1" hangingPunct="1">
              <a:lnSpc>
                <a:spcPct val="80000"/>
              </a:lnSpc>
              <a:buFontTx/>
              <a:buNone/>
              <a:defRPr/>
            </a:pPr>
            <a:r>
              <a:rPr lang="lv-LV" sz="2800" smtClean="0">
                <a:latin typeface="Comic Sans MS" pitchFamily="66" charset="0"/>
              </a:rPr>
              <a:t>6.  Izveidojiet reklāmu grupā uz lielās A1 lapas. </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cean">
  <a:themeElements>
    <a:clrScheme name="Ocean 1">
      <a:dk1>
        <a:srgbClr val="010199"/>
      </a:dk1>
      <a:lt1>
        <a:srgbClr val="FFFFFF"/>
      </a:lt1>
      <a:dk2>
        <a:srgbClr val="000099"/>
      </a:dk2>
      <a:lt2>
        <a:srgbClr val="FFFFFF"/>
      </a:lt2>
      <a:accent1>
        <a:srgbClr val="33CCCC"/>
      </a:accent1>
      <a:accent2>
        <a:srgbClr val="00C600"/>
      </a:accent2>
      <a:accent3>
        <a:srgbClr val="AAAACA"/>
      </a:accent3>
      <a:accent4>
        <a:srgbClr val="DADADA"/>
      </a:accent4>
      <a:accent5>
        <a:srgbClr val="ADE2E2"/>
      </a:accent5>
      <a:accent6>
        <a:srgbClr val="00B300"/>
      </a:accent6>
      <a:hlink>
        <a:srgbClr val="FFCC00"/>
      </a:hlink>
      <a:folHlink>
        <a:srgbClr val="6699FF"/>
      </a:folHlink>
    </a:clrScheme>
    <a:fontScheme name="Ocean">
      <a:majorFont>
        <a:latin typeface="Tahoma"/>
        <a:ea typeface=""/>
        <a:cs typeface="Arial"/>
      </a:majorFont>
      <a:minorFont>
        <a:latin typeface="Tahoma"/>
        <a:ea typeface=""/>
        <a:cs typeface="Arial"/>
      </a:minorFont>
    </a:fontScheme>
    <a:fmtScheme name="Iestād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lv-LV" sz="1800" b="0" i="0" u="none" strike="noStrike" cap="none" normalizeH="0" baseline="0" smtClean="0">
            <a:ln>
              <a:noFill/>
            </a:ln>
            <a:solidFill>
              <a:schemeClr val="tx1"/>
            </a:solidFill>
            <a:effectLst/>
            <a:latin typeface="Tahoma" pitchFamily="34" charset="0"/>
            <a:cs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lv-LV" sz="1800" b="0" i="0" u="none" strike="noStrike" cap="none" normalizeH="0" baseline="0" smtClean="0">
            <a:ln>
              <a:noFill/>
            </a:ln>
            <a:solidFill>
              <a:schemeClr val="tx1"/>
            </a:solidFill>
            <a:effectLst/>
            <a:latin typeface="Tahoma" pitchFamily="34" charset="0"/>
            <a:cs typeface="Arial" charset="0"/>
          </a:defRPr>
        </a:defPPr>
      </a:lstStyle>
    </a:lnDef>
  </a:objectDefaults>
  <a:extraClrSchemeLst>
    <a:extraClrScheme>
      <a:clrScheme name="Ocean 1">
        <a:dk1>
          <a:srgbClr val="010199"/>
        </a:dk1>
        <a:lt1>
          <a:srgbClr val="FFFFFF"/>
        </a:lt1>
        <a:dk2>
          <a:srgbClr val="000099"/>
        </a:dk2>
        <a:lt2>
          <a:srgbClr val="FFFFFF"/>
        </a:lt2>
        <a:accent1>
          <a:srgbClr val="33CCCC"/>
        </a:accent1>
        <a:accent2>
          <a:srgbClr val="00C600"/>
        </a:accent2>
        <a:accent3>
          <a:srgbClr val="AAAACA"/>
        </a:accent3>
        <a:accent4>
          <a:srgbClr val="DADADA"/>
        </a:accent4>
        <a:accent5>
          <a:srgbClr val="ADE2E2"/>
        </a:accent5>
        <a:accent6>
          <a:srgbClr val="00B300"/>
        </a:accent6>
        <a:hlink>
          <a:srgbClr val="FFCC00"/>
        </a:hlink>
        <a:folHlink>
          <a:srgbClr val="6699FF"/>
        </a:folHlink>
      </a:clrScheme>
      <a:clrMap bg1="dk2" tx1="lt1" bg2="dk1" tx2="lt2" accent1="accent1" accent2="accent2" accent3="accent3" accent4="accent4" accent5="accent5" accent6="accent6" hlink="hlink" folHlink="folHlink"/>
    </a:extraClrScheme>
    <a:extraClrScheme>
      <a:clrScheme name="Ocean 2">
        <a:dk1>
          <a:srgbClr val="000066"/>
        </a:dk1>
        <a:lt1>
          <a:srgbClr val="FFFFFF"/>
        </a:lt1>
        <a:dk2>
          <a:srgbClr val="5D93FF"/>
        </a:dk2>
        <a:lt2>
          <a:srgbClr val="FFFFFF"/>
        </a:lt2>
        <a:accent1>
          <a:srgbClr val="6666FF"/>
        </a:accent1>
        <a:accent2>
          <a:srgbClr val="9999FF"/>
        </a:accent2>
        <a:accent3>
          <a:srgbClr val="B6C8FF"/>
        </a:accent3>
        <a:accent4>
          <a:srgbClr val="DADADA"/>
        </a:accent4>
        <a:accent5>
          <a:srgbClr val="B8B8FF"/>
        </a:accent5>
        <a:accent6>
          <a:srgbClr val="8A8AE7"/>
        </a:accent6>
        <a:hlink>
          <a:srgbClr val="FF3300"/>
        </a:hlink>
        <a:folHlink>
          <a:srgbClr val="FF9900"/>
        </a:folHlink>
      </a:clrScheme>
      <a:clrMap bg1="dk2" tx1="lt1" bg2="dk1" tx2="lt2" accent1="accent1" accent2="accent2" accent3="accent3" accent4="accent4" accent5="accent5" accent6="accent6" hlink="hlink" folHlink="folHlink"/>
    </a:extraClrScheme>
    <a:extraClrScheme>
      <a:clrScheme name="Ocean 3">
        <a:dk1>
          <a:srgbClr val="000000"/>
        </a:dk1>
        <a:lt1>
          <a:srgbClr val="FFFFFF"/>
        </a:lt1>
        <a:dk2>
          <a:srgbClr val="572E88"/>
        </a:dk2>
        <a:lt2>
          <a:srgbClr val="FFFFFF"/>
        </a:lt2>
        <a:accent1>
          <a:srgbClr val="FF6600"/>
        </a:accent1>
        <a:accent2>
          <a:srgbClr val="FFCC00"/>
        </a:accent2>
        <a:accent3>
          <a:srgbClr val="B4ADC3"/>
        </a:accent3>
        <a:accent4>
          <a:srgbClr val="DADADA"/>
        </a:accent4>
        <a:accent5>
          <a:srgbClr val="FFB8AA"/>
        </a:accent5>
        <a:accent6>
          <a:srgbClr val="E7B900"/>
        </a:accent6>
        <a:hlink>
          <a:srgbClr val="33CCCC"/>
        </a:hlink>
        <a:folHlink>
          <a:srgbClr val="36CC64"/>
        </a:folHlink>
      </a:clrScheme>
      <a:clrMap bg1="dk2" tx1="lt1" bg2="dk1" tx2="lt2" accent1="accent1" accent2="accent2" accent3="accent3" accent4="accent4" accent5="accent5" accent6="accent6" hlink="hlink" folHlink="folHlink"/>
    </a:extraClrScheme>
    <a:extraClrScheme>
      <a:clrScheme name="Ocean 4">
        <a:dk1>
          <a:srgbClr val="003366"/>
        </a:dk1>
        <a:lt1>
          <a:srgbClr val="FFFFFF"/>
        </a:lt1>
        <a:dk2>
          <a:srgbClr val="666699"/>
        </a:dk2>
        <a:lt2>
          <a:srgbClr val="FFFFFF"/>
        </a:lt2>
        <a:accent1>
          <a:srgbClr val="9966FF"/>
        </a:accent1>
        <a:accent2>
          <a:srgbClr val="00CC66"/>
        </a:accent2>
        <a:accent3>
          <a:srgbClr val="B8B8CA"/>
        </a:accent3>
        <a:accent4>
          <a:srgbClr val="DADADA"/>
        </a:accent4>
        <a:accent5>
          <a:srgbClr val="CAB8FF"/>
        </a:accent5>
        <a:accent6>
          <a:srgbClr val="00B95C"/>
        </a:accent6>
        <a:hlink>
          <a:srgbClr val="65C8FF"/>
        </a:hlink>
        <a:folHlink>
          <a:srgbClr val="FFCC99"/>
        </a:folHlink>
      </a:clrScheme>
      <a:clrMap bg1="dk2" tx1="lt1" bg2="dk1" tx2="lt2" accent1="accent1" accent2="accent2" accent3="accent3" accent4="accent4" accent5="accent5" accent6="accent6" hlink="hlink" folHlink="folHlink"/>
    </a:extraClrScheme>
    <a:extraClrScheme>
      <a:clrScheme name="Ocean 5">
        <a:dk1>
          <a:srgbClr val="000000"/>
        </a:dk1>
        <a:lt1>
          <a:srgbClr val="FFFFFF"/>
        </a:lt1>
        <a:dk2>
          <a:srgbClr val="336600"/>
        </a:dk2>
        <a:lt2>
          <a:srgbClr val="FFFFFF"/>
        </a:lt2>
        <a:accent1>
          <a:srgbClr val="B7C533"/>
        </a:accent1>
        <a:accent2>
          <a:srgbClr val="CCCCFF"/>
        </a:accent2>
        <a:accent3>
          <a:srgbClr val="ADB8AA"/>
        </a:accent3>
        <a:accent4>
          <a:srgbClr val="DADADA"/>
        </a:accent4>
        <a:accent5>
          <a:srgbClr val="D8DFAD"/>
        </a:accent5>
        <a:accent6>
          <a:srgbClr val="B9B9E7"/>
        </a:accent6>
        <a:hlink>
          <a:srgbClr val="FFFFCC"/>
        </a:hlink>
        <a:folHlink>
          <a:srgbClr val="FF9900"/>
        </a:folHlink>
      </a:clrScheme>
      <a:clrMap bg1="dk2" tx1="lt1" bg2="dk1" tx2="lt2" accent1="accent1" accent2="accent2" accent3="accent3" accent4="accent4" accent5="accent5" accent6="accent6" hlink="hlink" folHlink="folHlink"/>
    </a:extraClrScheme>
    <a:extraClrScheme>
      <a:clrScheme name="Ocean 6">
        <a:dk1>
          <a:srgbClr val="000000"/>
        </a:dk1>
        <a:lt1>
          <a:srgbClr val="FFFFFF"/>
        </a:lt1>
        <a:dk2>
          <a:srgbClr val="006B80"/>
        </a:dk2>
        <a:lt2>
          <a:srgbClr val="C1CB75"/>
        </a:lt2>
        <a:accent1>
          <a:srgbClr val="6F8406"/>
        </a:accent1>
        <a:accent2>
          <a:srgbClr val="D9E288"/>
        </a:accent2>
        <a:accent3>
          <a:srgbClr val="AABAC0"/>
        </a:accent3>
        <a:accent4>
          <a:srgbClr val="DADADA"/>
        </a:accent4>
        <a:accent5>
          <a:srgbClr val="BBC2AA"/>
        </a:accent5>
        <a:accent6>
          <a:srgbClr val="C4CD7B"/>
        </a:accent6>
        <a:hlink>
          <a:srgbClr val="00CC00"/>
        </a:hlink>
        <a:folHlink>
          <a:srgbClr val="C0FF73"/>
        </a:folHlink>
      </a:clrScheme>
      <a:clrMap bg1="dk2" tx1="lt1" bg2="dk1" tx2="lt2" accent1="accent1" accent2="accent2" accent3="accent3" accent4="accent4" accent5="accent5" accent6="accent6" hlink="hlink" folHlink="folHlink"/>
    </a:extraClrScheme>
    <a:extraClrScheme>
      <a:clrScheme name="Ocean 7">
        <a:dk1>
          <a:srgbClr val="5F5F5F"/>
        </a:dk1>
        <a:lt1>
          <a:srgbClr val="FFFFFF"/>
        </a:lt1>
        <a:dk2>
          <a:srgbClr val="FF6600"/>
        </a:dk2>
        <a:lt2>
          <a:srgbClr val="FFFFFF"/>
        </a:lt2>
        <a:accent1>
          <a:srgbClr val="CC6600"/>
        </a:accent1>
        <a:accent2>
          <a:srgbClr val="FF6600"/>
        </a:accent2>
        <a:accent3>
          <a:srgbClr val="FFB8AA"/>
        </a:accent3>
        <a:accent4>
          <a:srgbClr val="DADADA"/>
        </a:accent4>
        <a:accent5>
          <a:srgbClr val="E2B8AA"/>
        </a:accent5>
        <a:accent6>
          <a:srgbClr val="E75C00"/>
        </a:accent6>
        <a:hlink>
          <a:srgbClr val="FFFF99"/>
        </a:hlink>
        <a:folHlink>
          <a:srgbClr val="FFCC99"/>
        </a:folHlink>
      </a:clrScheme>
      <a:clrMap bg1="dk2" tx1="lt1" bg2="dk1" tx2="lt2" accent1="accent1" accent2="accent2" accent3="accent3" accent4="accent4" accent5="accent5" accent6="accent6" hlink="hlink" folHlink="folHlink"/>
    </a:extraClrScheme>
    <a:extraClrScheme>
      <a:clrScheme name="Ocean 8">
        <a:dk1>
          <a:srgbClr val="000000"/>
        </a:dk1>
        <a:lt1>
          <a:srgbClr val="FFFFFF"/>
        </a:lt1>
        <a:dk2>
          <a:srgbClr val="FFBA2F"/>
        </a:dk2>
        <a:lt2>
          <a:srgbClr val="A50021"/>
        </a:lt2>
        <a:accent1>
          <a:srgbClr val="FF6600"/>
        </a:accent1>
        <a:accent2>
          <a:srgbClr val="CC6600"/>
        </a:accent2>
        <a:accent3>
          <a:srgbClr val="FFD9AD"/>
        </a:accent3>
        <a:accent4>
          <a:srgbClr val="DADADA"/>
        </a:accent4>
        <a:accent5>
          <a:srgbClr val="FFB8AA"/>
        </a:accent5>
        <a:accent6>
          <a:srgbClr val="B95C00"/>
        </a:accent6>
        <a:hlink>
          <a:srgbClr val="663300"/>
        </a:hlink>
        <a:folHlink>
          <a:srgbClr val="CC9900"/>
        </a:folHlink>
      </a:clrScheme>
      <a:clrMap bg1="dk2" tx1="lt1" bg2="dk1" tx2="lt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emplate>Ocean</Template>
  <TotalTime>615</TotalTime>
  <Words>942</Words>
  <Application>Microsoft Office PowerPoint</Application>
  <PresentationFormat>On-screen Show (4:3)</PresentationFormat>
  <Paragraphs>134</Paragraphs>
  <Slides>22</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22</vt:i4>
      </vt:variant>
    </vt:vector>
  </HeadingPairs>
  <TitlesOfParts>
    <vt:vector size="28" baseType="lpstr">
      <vt:lpstr>Tahoma</vt:lpstr>
      <vt:lpstr>Arial</vt:lpstr>
      <vt:lpstr>Wingdings</vt:lpstr>
      <vt:lpstr>Calibri</vt:lpstr>
      <vt:lpstr>Comic Sans MS</vt:lpstr>
      <vt:lpstr>Ocean</vt:lpstr>
      <vt:lpstr>ŪDENS KĀ VĒRTĪBA</vt:lpstr>
      <vt:lpstr>Brīnums, kas dzīvo ūdenī</vt:lpstr>
      <vt:lpstr>Ūdens un budžets</vt:lpstr>
      <vt:lpstr>Uzdevums:</vt:lpstr>
      <vt:lpstr>Ūdens garšas kvalitātes noteikšana</vt:lpstr>
      <vt:lpstr>Uzdevums:</vt:lpstr>
      <vt:lpstr>Ūdens ķīmiskās kvalitātes noteikšana </vt:lpstr>
      <vt:lpstr>Uzdevums:</vt:lpstr>
      <vt:lpstr>Uzdevums: (turpinājums)</vt:lpstr>
      <vt:lpstr>Ūdens IQ noteicējs.</vt:lpstr>
      <vt:lpstr>Jautājumi visiem: </vt:lpstr>
      <vt:lpstr>NEPARASTIE STĀSTI</vt:lpstr>
      <vt:lpstr>Uzdevums:</vt:lpstr>
      <vt:lpstr>Ūdens ekonomija </vt:lpstr>
      <vt:lpstr>Veiksim eksperimentu!</vt:lpstr>
      <vt:lpstr>Uzdevums:</vt:lpstr>
      <vt:lpstr>Ūdens vērtība. Uzdevums</vt:lpstr>
      <vt:lpstr>ŪDENS IR VĒRTĪBA </vt:lpstr>
      <vt:lpstr>Nodarbību veidoja un īstenoja:</vt:lpstr>
      <vt:lpstr>   </vt:lpstr>
      <vt:lpstr>Slide 21</vt:lpstr>
      <vt:lpstr>Slide 22</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ŪDENS KĀ VĒRTĪBA</dc:title>
  <dc:creator>Baiba</dc:creator>
  <cp:lastModifiedBy>karine</cp:lastModifiedBy>
  <cp:revision>60</cp:revision>
  <dcterms:created xsi:type="dcterms:W3CDTF">2012-04-25T06:29:52Z</dcterms:created>
  <dcterms:modified xsi:type="dcterms:W3CDTF">2012-06-06T19:56:36Z</dcterms:modified>
</cp:coreProperties>
</file>