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9" r:id="rId3"/>
    <p:sldId id="257"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336" y="-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lv-LV"/>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lv-LV"/>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lv-LV"/>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lv-LV"/>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lv-LV"/>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lv-LV"/>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lv-LV"/>
            </a:p>
          </p:txBody>
        </p:sp>
      </p:grpSp>
      <p:sp>
        <p:nvSpPr>
          <p:cNvPr id="36876" name="Rectangle 12"/>
          <p:cNvSpPr>
            <a:spLocks noGrp="1" noChangeArrowheads="1"/>
          </p:cNvSpPr>
          <p:nvPr>
            <p:ph type="ctrTitle"/>
          </p:nvPr>
        </p:nvSpPr>
        <p:spPr>
          <a:xfrm>
            <a:off x="990600" y="1676400"/>
            <a:ext cx="7772400" cy="1462088"/>
          </a:xfrm>
        </p:spPr>
        <p:txBody>
          <a:bodyPr/>
          <a:lstStyle>
            <a:lvl1pPr>
              <a:defRPr/>
            </a:lvl1pPr>
          </a:lstStyle>
          <a:p>
            <a:r>
              <a:rPr lang="lv-LV"/>
              <a:t>Click to edit Master title style</a:t>
            </a:r>
          </a:p>
        </p:txBody>
      </p:sp>
      <p:sp>
        <p:nvSpPr>
          <p:cNvPr id="368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lv-LV"/>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lv-LV"/>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lv-LV"/>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8F155F1-A0CE-4DB0-AAE6-422074CFDBCC}"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11"/>
          <p:cNvSpPr>
            <a:spLocks noGrp="1" noChangeArrowheads="1"/>
          </p:cNvSpPr>
          <p:nvPr>
            <p:ph type="dt" sz="half" idx="10"/>
          </p:nvPr>
        </p:nvSpPr>
        <p:spPr>
          <a:ln/>
        </p:spPr>
        <p:txBody>
          <a:bodyPr/>
          <a:lstStyle>
            <a:lvl1pPr>
              <a:defRPr/>
            </a:lvl1pPr>
          </a:lstStyle>
          <a:p>
            <a:pPr>
              <a:defRPr/>
            </a:pPr>
            <a:endParaRPr lang="lv-LV"/>
          </a:p>
        </p:txBody>
      </p:sp>
      <p:sp>
        <p:nvSpPr>
          <p:cNvPr id="5" name="Rectangle 12"/>
          <p:cNvSpPr>
            <a:spLocks noGrp="1" noChangeArrowheads="1"/>
          </p:cNvSpPr>
          <p:nvPr>
            <p:ph type="ftr" sz="quarter" idx="11"/>
          </p:nvPr>
        </p:nvSpPr>
        <p:spPr>
          <a:ln/>
        </p:spPr>
        <p:txBody>
          <a:bodyPr/>
          <a:lstStyle>
            <a:lvl1pPr>
              <a:defRPr/>
            </a:lvl1pPr>
          </a:lstStyle>
          <a:p>
            <a:pPr>
              <a:defRPr/>
            </a:pPr>
            <a:endParaRPr lang="lv-LV"/>
          </a:p>
        </p:txBody>
      </p:sp>
      <p:sp>
        <p:nvSpPr>
          <p:cNvPr id="6" name="Rectangle 13"/>
          <p:cNvSpPr>
            <a:spLocks noGrp="1" noChangeArrowheads="1"/>
          </p:cNvSpPr>
          <p:nvPr>
            <p:ph type="sldNum" sz="quarter" idx="12"/>
          </p:nvPr>
        </p:nvSpPr>
        <p:spPr>
          <a:ln/>
        </p:spPr>
        <p:txBody>
          <a:bodyPr/>
          <a:lstStyle>
            <a:lvl1pPr>
              <a:defRPr/>
            </a:lvl1pPr>
          </a:lstStyle>
          <a:p>
            <a:pPr>
              <a:defRPr/>
            </a:pPr>
            <a:fld id="{C85F2441-3AD3-4280-AFC5-B576701A9545}"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11"/>
          <p:cNvSpPr>
            <a:spLocks noGrp="1" noChangeArrowheads="1"/>
          </p:cNvSpPr>
          <p:nvPr>
            <p:ph type="dt" sz="half" idx="10"/>
          </p:nvPr>
        </p:nvSpPr>
        <p:spPr>
          <a:ln/>
        </p:spPr>
        <p:txBody>
          <a:bodyPr/>
          <a:lstStyle>
            <a:lvl1pPr>
              <a:defRPr/>
            </a:lvl1pPr>
          </a:lstStyle>
          <a:p>
            <a:pPr>
              <a:defRPr/>
            </a:pPr>
            <a:endParaRPr lang="lv-LV"/>
          </a:p>
        </p:txBody>
      </p:sp>
      <p:sp>
        <p:nvSpPr>
          <p:cNvPr id="5" name="Rectangle 12"/>
          <p:cNvSpPr>
            <a:spLocks noGrp="1" noChangeArrowheads="1"/>
          </p:cNvSpPr>
          <p:nvPr>
            <p:ph type="ftr" sz="quarter" idx="11"/>
          </p:nvPr>
        </p:nvSpPr>
        <p:spPr>
          <a:ln/>
        </p:spPr>
        <p:txBody>
          <a:bodyPr/>
          <a:lstStyle>
            <a:lvl1pPr>
              <a:defRPr/>
            </a:lvl1pPr>
          </a:lstStyle>
          <a:p>
            <a:pPr>
              <a:defRPr/>
            </a:pPr>
            <a:endParaRPr lang="lv-LV"/>
          </a:p>
        </p:txBody>
      </p:sp>
      <p:sp>
        <p:nvSpPr>
          <p:cNvPr id="6" name="Rectangle 13"/>
          <p:cNvSpPr>
            <a:spLocks noGrp="1" noChangeArrowheads="1"/>
          </p:cNvSpPr>
          <p:nvPr>
            <p:ph type="sldNum" sz="quarter" idx="12"/>
          </p:nvPr>
        </p:nvSpPr>
        <p:spPr>
          <a:ln/>
        </p:spPr>
        <p:txBody>
          <a:bodyPr/>
          <a:lstStyle>
            <a:lvl1pPr>
              <a:defRPr/>
            </a:lvl1pPr>
          </a:lstStyle>
          <a:p>
            <a:pPr>
              <a:defRPr/>
            </a:pPr>
            <a:fld id="{51A77EBF-8715-4A2F-8351-34D38A9F3100}" type="slidenum">
              <a:rPr lang="lv-LV"/>
              <a:pPr>
                <a:defRPr/>
              </a:pPr>
              <a:t>‹#›</a:t>
            </a:fld>
            <a:endParaRPr lang="lv-L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lv-LV"/>
          </a:p>
        </p:txBody>
      </p:sp>
      <p:sp>
        <p:nvSpPr>
          <p:cNvPr id="5" name="Rectangle 12"/>
          <p:cNvSpPr>
            <a:spLocks noGrp="1" noChangeArrowheads="1"/>
          </p:cNvSpPr>
          <p:nvPr>
            <p:ph type="ftr" sz="quarter" idx="11"/>
          </p:nvPr>
        </p:nvSpPr>
        <p:spPr>
          <a:ln/>
        </p:spPr>
        <p:txBody>
          <a:bodyPr/>
          <a:lstStyle>
            <a:lvl1pPr>
              <a:defRPr/>
            </a:lvl1pPr>
          </a:lstStyle>
          <a:p>
            <a:pPr>
              <a:defRPr/>
            </a:pPr>
            <a:endParaRPr lang="lv-LV"/>
          </a:p>
        </p:txBody>
      </p:sp>
      <p:sp>
        <p:nvSpPr>
          <p:cNvPr id="6" name="Rectangle 13"/>
          <p:cNvSpPr>
            <a:spLocks noGrp="1" noChangeArrowheads="1"/>
          </p:cNvSpPr>
          <p:nvPr>
            <p:ph type="sldNum" sz="quarter" idx="12"/>
          </p:nvPr>
        </p:nvSpPr>
        <p:spPr>
          <a:ln/>
        </p:spPr>
        <p:txBody>
          <a:bodyPr/>
          <a:lstStyle>
            <a:lvl1pPr>
              <a:defRPr/>
            </a:lvl1pPr>
          </a:lstStyle>
          <a:p>
            <a:pPr>
              <a:defRPr/>
            </a:pPr>
            <a:fld id="{19E652DB-C31C-449F-B5B2-7AE137F661C1}"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11"/>
          <p:cNvSpPr>
            <a:spLocks noGrp="1" noChangeArrowheads="1"/>
          </p:cNvSpPr>
          <p:nvPr>
            <p:ph type="dt" sz="half" idx="10"/>
          </p:nvPr>
        </p:nvSpPr>
        <p:spPr>
          <a:ln/>
        </p:spPr>
        <p:txBody>
          <a:bodyPr/>
          <a:lstStyle>
            <a:lvl1pPr>
              <a:defRPr/>
            </a:lvl1pPr>
          </a:lstStyle>
          <a:p>
            <a:pPr>
              <a:defRPr/>
            </a:pPr>
            <a:endParaRPr lang="lv-LV"/>
          </a:p>
        </p:txBody>
      </p:sp>
      <p:sp>
        <p:nvSpPr>
          <p:cNvPr id="5" name="Rectangle 12"/>
          <p:cNvSpPr>
            <a:spLocks noGrp="1" noChangeArrowheads="1"/>
          </p:cNvSpPr>
          <p:nvPr>
            <p:ph type="ftr" sz="quarter" idx="11"/>
          </p:nvPr>
        </p:nvSpPr>
        <p:spPr>
          <a:ln/>
        </p:spPr>
        <p:txBody>
          <a:bodyPr/>
          <a:lstStyle>
            <a:lvl1pPr>
              <a:defRPr/>
            </a:lvl1pPr>
          </a:lstStyle>
          <a:p>
            <a:pPr>
              <a:defRPr/>
            </a:pPr>
            <a:endParaRPr lang="lv-LV"/>
          </a:p>
        </p:txBody>
      </p:sp>
      <p:sp>
        <p:nvSpPr>
          <p:cNvPr id="6" name="Rectangle 13"/>
          <p:cNvSpPr>
            <a:spLocks noGrp="1" noChangeArrowheads="1"/>
          </p:cNvSpPr>
          <p:nvPr>
            <p:ph type="sldNum" sz="quarter" idx="12"/>
          </p:nvPr>
        </p:nvSpPr>
        <p:spPr>
          <a:ln/>
        </p:spPr>
        <p:txBody>
          <a:bodyPr/>
          <a:lstStyle>
            <a:lvl1pPr>
              <a:defRPr/>
            </a:lvl1pPr>
          </a:lstStyle>
          <a:p>
            <a:pPr>
              <a:defRPr/>
            </a:pPr>
            <a:fld id="{9707D5FC-7436-483F-AF73-C8E08F1DEBFC}"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lv-LV"/>
          </a:p>
        </p:txBody>
      </p:sp>
      <p:sp>
        <p:nvSpPr>
          <p:cNvPr id="5" name="Rectangle 12"/>
          <p:cNvSpPr>
            <a:spLocks noGrp="1" noChangeArrowheads="1"/>
          </p:cNvSpPr>
          <p:nvPr>
            <p:ph type="ftr" sz="quarter" idx="11"/>
          </p:nvPr>
        </p:nvSpPr>
        <p:spPr>
          <a:ln/>
        </p:spPr>
        <p:txBody>
          <a:bodyPr/>
          <a:lstStyle>
            <a:lvl1pPr>
              <a:defRPr/>
            </a:lvl1pPr>
          </a:lstStyle>
          <a:p>
            <a:pPr>
              <a:defRPr/>
            </a:pPr>
            <a:endParaRPr lang="lv-LV"/>
          </a:p>
        </p:txBody>
      </p:sp>
      <p:sp>
        <p:nvSpPr>
          <p:cNvPr id="6" name="Rectangle 13"/>
          <p:cNvSpPr>
            <a:spLocks noGrp="1" noChangeArrowheads="1"/>
          </p:cNvSpPr>
          <p:nvPr>
            <p:ph type="sldNum" sz="quarter" idx="12"/>
          </p:nvPr>
        </p:nvSpPr>
        <p:spPr>
          <a:ln/>
        </p:spPr>
        <p:txBody>
          <a:bodyPr/>
          <a:lstStyle>
            <a:lvl1pPr>
              <a:defRPr/>
            </a:lvl1pPr>
          </a:lstStyle>
          <a:p>
            <a:pPr>
              <a:defRPr/>
            </a:pPr>
            <a:fld id="{E9320897-222A-4E11-B871-61428BB2AF21}"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11"/>
          <p:cNvSpPr>
            <a:spLocks noGrp="1" noChangeArrowheads="1"/>
          </p:cNvSpPr>
          <p:nvPr>
            <p:ph type="dt" sz="half" idx="10"/>
          </p:nvPr>
        </p:nvSpPr>
        <p:spPr>
          <a:ln/>
        </p:spPr>
        <p:txBody>
          <a:bodyPr/>
          <a:lstStyle>
            <a:lvl1pPr>
              <a:defRPr/>
            </a:lvl1pPr>
          </a:lstStyle>
          <a:p>
            <a:pPr>
              <a:defRPr/>
            </a:pPr>
            <a:endParaRPr lang="lv-LV"/>
          </a:p>
        </p:txBody>
      </p:sp>
      <p:sp>
        <p:nvSpPr>
          <p:cNvPr id="6" name="Rectangle 12"/>
          <p:cNvSpPr>
            <a:spLocks noGrp="1" noChangeArrowheads="1"/>
          </p:cNvSpPr>
          <p:nvPr>
            <p:ph type="ftr" sz="quarter" idx="11"/>
          </p:nvPr>
        </p:nvSpPr>
        <p:spPr>
          <a:ln/>
        </p:spPr>
        <p:txBody>
          <a:bodyPr/>
          <a:lstStyle>
            <a:lvl1pPr>
              <a:defRPr/>
            </a:lvl1pPr>
          </a:lstStyle>
          <a:p>
            <a:pPr>
              <a:defRPr/>
            </a:pPr>
            <a:endParaRPr lang="lv-LV"/>
          </a:p>
        </p:txBody>
      </p:sp>
      <p:sp>
        <p:nvSpPr>
          <p:cNvPr id="7" name="Rectangle 13"/>
          <p:cNvSpPr>
            <a:spLocks noGrp="1" noChangeArrowheads="1"/>
          </p:cNvSpPr>
          <p:nvPr>
            <p:ph type="sldNum" sz="quarter" idx="12"/>
          </p:nvPr>
        </p:nvSpPr>
        <p:spPr>
          <a:ln/>
        </p:spPr>
        <p:txBody>
          <a:bodyPr/>
          <a:lstStyle>
            <a:lvl1pPr>
              <a:defRPr/>
            </a:lvl1pPr>
          </a:lstStyle>
          <a:p>
            <a:pPr>
              <a:defRPr/>
            </a:pPr>
            <a:fld id="{CEE0733A-3179-4170-B11E-E13D98E1B26D}"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11"/>
          <p:cNvSpPr>
            <a:spLocks noGrp="1" noChangeArrowheads="1"/>
          </p:cNvSpPr>
          <p:nvPr>
            <p:ph type="dt" sz="half" idx="10"/>
          </p:nvPr>
        </p:nvSpPr>
        <p:spPr>
          <a:ln/>
        </p:spPr>
        <p:txBody>
          <a:bodyPr/>
          <a:lstStyle>
            <a:lvl1pPr>
              <a:defRPr/>
            </a:lvl1pPr>
          </a:lstStyle>
          <a:p>
            <a:pPr>
              <a:defRPr/>
            </a:pPr>
            <a:endParaRPr lang="lv-LV"/>
          </a:p>
        </p:txBody>
      </p:sp>
      <p:sp>
        <p:nvSpPr>
          <p:cNvPr id="8" name="Rectangle 12"/>
          <p:cNvSpPr>
            <a:spLocks noGrp="1" noChangeArrowheads="1"/>
          </p:cNvSpPr>
          <p:nvPr>
            <p:ph type="ftr" sz="quarter" idx="11"/>
          </p:nvPr>
        </p:nvSpPr>
        <p:spPr>
          <a:ln/>
        </p:spPr>
        <p:txBody>
          <a:bodyPr/>
          <a:lstStyle>
            <a:lvl1pPr>
              <a:defRPr/>
            </a:lvl1pPr>
          </a:lstStyle>
          <a:p>
            <a:pPr>
              <a:defRPr/>
            </a:pPr>
            <a:endParaRPr lang="lv-LV"/>
          </a:p>
        </p:txBody>
      </p:sp>
      <p:sp>
        <p:nvSpPr>
          <p:cNvPr id="9" name="Rectangle 13"/>
          <p:cNvSpPr>
            <a:spLocks noGrp="1" noChangeArrowheads="1"/>
          </p:cNvSpPr>
          <p:nvPr>
            <p:ph type="sldNum" sz="quarter" idx="12"/>
          </p:nvPr>
        </p:nvSpPr>
        <p:spPr>
          <a:ln/>
        </p:spPr>
        <p:txBody>
          <a:bodyPr/>
          <a:lstStyle>
            <a:lvl1pPr>
              <a:defRPr/>
            </a:lvl1pPr>
          </a:lstStyle>
          <a:p>
            <a:pPr>
              <a:defRPr/>
            </a:pPr>
            <a:fld id="{1D3A5283-8FEA-42D2-8189-4989FB7A541B}"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11"/>
          <p:cNvSpPr>
            <a:spLocks noGrp="1" noChangeArrowheads="1"/>
          </p:cNvSpPr>
          <p:nvPr>
            <p:ph type="dt" sz="half" idx="10"/>
          </p:nvPr>
        </p:nvSpPr>
        <p:spPr>
          <a:ln/>
        </p:spPr>
        <p:txBody>
          <a:bodyPr/>
          <a:lstStyle>
            <a:lvl1pPr>
              <a:defRPr/>
            </a:lvl1pPr>
          </a:lstStyle>
          <a:p>
            <a:pPr>
              <a:defRPr/>
            </a:pPr>
            <a:endParaRPr lang="lv-LV"/>
          </a:p>
        </p:txBody>
      </p:sp>
      <p:sp>
        <p:nvSpPr>
          <p:cNvPr id="4" name="Rectangle 12"/>
          <p:cNvSpPr>
            <a:spLocks noGrp="1" noChangeArrowheads="1"/>
          </p:cNvSpPr>
          <p:nvPr>
            <p:ph type="ftr" sz="quarter" idx="11"/>
          </p:nvPr>
        </p:nvSpPr>
        <p:spPr>
          <a:ln/>
        </p:spPr>
        <p:txBody>
          <a:bodyPr/>
          <a:lstStyle>
            <a:lvl1pPr>
              <a:defRPr/>
            </a:lvl1pPr>
          </a:lstStyle>
          <a:p>
            <a:pPr>
              <a:defRPr/>
            </a:pPr>
            <a:endParaRPr lang="lv-LV"/>
          </a:p>
        </p:txBody>
      </p:sp>
      <p:sp>
        <p:nvSpPr>
          <p:cNvPr id="5" name="Rectangle 13"/>
          <p:cNvSpPr>
            <a:spLocks noGrp="1" noChangeArrowheads="1"/>
          </p:cNvSpPr>
          <p:nvPr>
            <p:ph type="sldNum" sz="quarter" idx="12"/>
          </p:nvPr>
        </p:nvSpPr>
        <p:spPr>
          <a:ln/>
        </p:spPr>
        <p:txBody>
          <a:bodyPr/>
          <a:lstStyle>
            <a:lvl1pPr>
              <a:defRPr/>
            </a:lvl1pPr>
          </a:lstStyle>
          <a:p>
            <a:pPr>
              <a:defRPr/>
            </a:pPr>
            <a:fld id="{BA308EA9-8B98-46BC-867F-233463235230}"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lv-LV"/>
          </a:p>
        </p:txBody>
      </p:sp>
      <p:sp>
        <p:nvSpPr>
          <p:cNvPr id="3" name="Rectangle 12"/>
          <p:cNvSpPr>
            <a:spLocks noGrp="1" noChangeArrowheads="1"/>
          </p:cNvSpPr>
          <p:nvPr>
            <p:ph type="ftr" sz="quarter" idx="11"/>
          </p:nvPr>
        </p:nvSpPr>
        <p:spPr>
          <a:ln/>
        </p:spPr>
        <p:txBody>
          <a:bodyPr/>
          <a:lstStyle>
            <a:lvl1pPr>
              <a:defRPr/>
            </a:lvl1pPr>
          </a:lstStyle>
          <a:p>
            <a:pPr>
              <a:defRPr/>
            </a:pPr>
            <a:endParaRPr lang="lv-LV"/>
          </a:p>
        </p:txBody>
      </p:sp>
      <p:sp>
        <p:nvSpPr>
          <p:cNvPr id="4" name="Rectangle 13"/>
          <p:cNvSpPr>
            <a:spLocks noGrp="1" noChangeArrowheads="1"/>
          </p:cNvSpPr>
          <p:nvPr>
            <p:ph type="sldNum" sz="quarter" idx="12"/>
          </p:nvPr>
        </p:nvSpPr>
        <p:spPr>
          <a:ln/>
        </p:spPr>
        <p:txBody>
          <a:bodyPr/>
          <a:lstStyle>
            <a:lvl1pPr>
              <a:defRPr/>
            </a:lvl1pPr>
          </a:lstStyle>
          <a:p>
            <a:pPr>
              <a:defRPr/>
            </a:pPr>
            <a:fld id="{48C874E0-91BE-4E1B-A530-03E28FD02662}"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lv-LV"/>
          </a:p>
        </p:txBody>
      </p:sp>
      <p:sp>
        <p:nvSpPr>
          <p:cNvPr id="6" name="Rectangle 12"/>
          <p:cNvSpPr>
            <a:spLocks noGrp="1" noChangeArrowheads="1"/>
          </p:cNvSpPr>
          <p:nvPr>
            <p:ph type="ftr" sz="quarter" idx="11"/>
          </p:nvPr>
        </p:nvSpPr>
        <p:spPr>
          <a:ln/>
        </p:spPr>
        <p:txBody>
          <a:bodyPr/>
          <a:lstStyle>
            <a:lvl1pPr>
              <a:defRPr/>
            </a:lvl1pPr>
          </a:lstStyle>
          <a:p>
            <a:pPr>
              <a:defRPr/>
            </a:pPr>
            <a:endParaRPr lang="lv-LV"/>
          </a:p>
        </p:txBody>
      </p:sp>
      <p:sp>
        <p:nvSpPr>
          <p:cNvPr id="7" name="Rectangle 13"/>
          <p:cNvSpPr>
            <a:spLocks noGrp="1" noChangeArrowheads="1"/>
          </p:cNvSpPr>
          <p:nvPr>
            <p:ph type="sldNum" sz="quarter" idx="12"/>
          </p:nvPr>
        </p:nvSpPr>
        <p:spPr>
          <a:ln/>
        </p:spPr>
        <p:txBody>
          <a:bodyPr/>
          <a:lstStyle>
            <a:lvl1pPr>
              <a:defRPr/>
            </a:lvl1pPr>
          </a:lstStyle>
          <a:p>
            <a:pPr>
              <a:defRPr/>
            </a:pPr>
            <a:fld id="{FBB1DDDC-18CC-4F90-A0C5-C32D87FF5E11}"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lv-LV"/>
          </a:p>
        </p:txBody>
      </p:sp>
      <p:sp>
        <p:nvSpPr>
          <p:cNvPr id="6" name="Rectangle 12"/>
          <p:cNvSpPr>
            <a:spLocks noGrp="1" noChangeArrowheads="1"/>
          </p:cNvSpPr>
          <p:nvPr>
            <p:ph type="ftr" sz="quarter" idx="11"/>
          </p:nvPr>
        </p:nvSpPr>
        <p:spPr>
          <a:ln/>
        </p:spPr>
        <p:txBody>
          <a:bodyPr/>
          <a:lstStyle>
            <a:lvl1pPr>
              <a:defRPr/>
            </a:lvl1pPr>
          </a:lstStyle>
          <a:p>
            <a:pPr>
              <a:defRPr/>
            </a:pPr>
            <a:endParaRPr lang="lv-LV"/>
          </a:p>
        </p:txBody>
      </p:sp>
      <p:sp>
        <p:nvSpPr>
          <p:cNvPr id="7" name="Rectangle 13"/>
          <p:cNvSpPr>
            <a:spLocks noGrp="1" noChangeArrowheads="1"/>
          </p:cNvSpPr>
          <p:nvPr>
            <p:ph type="sldNum" sz="quarter" idx="12"/>
          </p:nvPr>
        </p:nvSpPr>
        <p:spPr>
          <a:ln/>
        </p:spPr>
        <p:txBody>
          <a:bodyPr/>
          <a:lstStyle>
            <a:lvl1pPr>
              <a:defRPr/>
            </a:lvl1pPr>
          </a:lstStyle>
          <a:p>
            <a:pPr>
              <a:defRPr/>
            </a:pPr>
            <a:fld id="{2B6F5BBE-B716-4A80-AD0B-97DE2E691CB1}"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lv-LV" sz="2400"/>
          </a:p>
        </p:txBody>
      </p:sp>
      <p:sp>
        <p:nvSpPr>
          <p:cNvPr id="3584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lv-LV" sz="2400"/>
          </a:p>
        </p:txBody>
      </p:sp>
      <p:sp>
        <p:nvSpPr>
          <p:cNvPr id="3584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lv-LV" sz="2400"/>
          </a:p>
        </p:txBody>
      </p:sp>
      <p:sp>
        <p:nvSpPr>
          <p:cNvPr id="3584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lv-LV" sz="2400"/>
          </a:p>
        </p:txBody>
      </p:sp>
      <p:sp>
        <p:nvSpPr>
          <p:cNvPr id="3584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lv-LV" sz="2400"/>
          </a:p>
        </p:txBody>
      </p:sp>
      <p:sp>
        <p:nvSpPr>
          <p:cNvPr id="3584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lv-LV" sz="2400"/>
          </a:p>
        </p:txBody>
      </p:sp>
      <p:sp>
        <p:nvSpPr>
          <p:cNvPr id="3584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lv-LV" sz="2400"/>
          </a:p>
        </p:txBody>
      </p:sp>
      <p:sp>
        <p:nvSpPr>
          <p:cNvPr id="20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lv-LV"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358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lv-LV"/>
          </a:p>
        </p:txBody>
      </p:sp>
      <p:sp>
        <p:nvSpPr>
          <p:cNvPr id="358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lv-LV"/>
          </a:p>
        </p:txBody>
      </p:sp>
      <p:sp>
        <p:nvSpPr>
          <p:cNvPr id="358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5B40384-B05D-4414-AE0C-31D97934EA09}"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Brinums1974@inbox.l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zane.kalnina1@gma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inna.semjonova@skolas.cesis.l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osimanovics@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cpvv@inbox.l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didimants@inbox.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Akurme@inbox.l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71550" y="1484313"/>
            <a:ext cx="7772400" cy="1462087"/>
          </a:xfrm>
        </p:spPr>
        <p:txBody>
          <a:bodyPr/>
          <a:lstStyle/>
          <a:p>
            <a:pPr algn="ctr" eaLnBrk="1" hangingPunct="1"/>
            <a:r>
              <a:rPr lang="lv-LV" smtClean="0">
                <a:solidFill>
                  <a:schemeClr val="tx1"/>
                </a:solidFill>
                <a:latin typeface="Arial" charset="0"/>
              </a:rPr>
              <a:t> Starpdisciplinārais </a:t>
            </a:r>
            <a:br>
              <a:rPr lang="lv-LV" smtClean="0">
                <a:solidFill>
                  <a:schemeClr val="tx1"/>
                </a:solidFill>
                <a:latin typeface="Arial" charset="0"/>
              </a:rPr>
            </a:br>
            <a:r>
              <a:rPr lang="lv-LV" smtClean="0">
                <a:solidFill>
                  <a:schemeClr val="tx1"/>
                </a:solidFill>
                <a:latin typeface="Arial" charset="0"/>
              </a:rPr>
              <a:t>uzdevums</a:t>
            </a:r>
          </a:p>
        </p:txBody>
      </p:sp>
      <p:sp>
        <p:nvSpPr>
          <p:cNvPr id="4099" name="Rectangle 3"/>
          <p:cNvSpPr>
            <a:spLocks noGrp="1" noChangeArrowheads="1"/>
          </p:cNvSpPr>
          <p:nvPr>
            <p:ph type="subTitle" idx="1"/>
          </p:nvPr>
        </p:nvSpPr>
        <p:spPr>
          <a:xfrm>
            <a:off x="1403350" y="4076700"/>
            <a:ext cx="6400800" cy="1752600"/>
          </a:xfrm>
        </p:spPr>
        <p:txBody>
          <a:bodyPr/>
          <a:lstStyle/>
          <a:p>
            <a:pPr algn="r" eaLnBrk="1" hangingPunct="1">
              <a:lnSpc>
                <a:spcPct val="90000"/>
              </a:lnSpc>
            </a:pPr>
            <a:r>
              <a:rPr lang="lv-LV" sz="2000" u="sng" smtClean="0">
                <a:latin typeface="Arial" charset="0"/>
              </a:rPr>
              <a:t>Darba grupa</a:t>
            </a:r>
            <a:r>
              <a:rPr lang="lv-LV" sz="2000" smtClean="0">
                <a:latin typeface="Arial" charset="0"/>
              </a:rPr>
              <a:t>: Rogoļeva L., Kalniņa Z., Simanovičs O., Kurme A., Babahins I., Semjonova I., Daugulis I.</a:t>
            </a:r>
          </a:p>
          <a:p>
            <a:pPr algn="r" eaLnBrk="1" hangingPunct="1">
              <a:lnSpc>
                <a:spcPct val="90000"/>
              </a:lnSpc>
            </a:pPr>
            <a:r>
              <a:rPr lang="lv-LV" sz="2000" u="sng" smtClean="0">
                <a:latin typeface="Arial" charset="0"/>
              </a:rPr>
              <a:t>Projektā piedalījās</a:t>
            </a:r>
            <a:r>
              <a:rPr lang="lv-LV" sz="2000" smtClean="0">
                <a:latin typeface="Arial" charset="0"/>
              </a:rPr>
              <a:t>: 10. a, b klases.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350963" y="188913"/>
            <a:ext cx="7793037" cy="1462087"/>
          </a:xfrm>
        </p:spPr>
        <p:txBody>
          <a:bodyPr/>
          <a:lstStyle/>
          <a:p>
            <a:r>
              <a:rPr lang="lv-LV" sz="3200" smtClean="0">
                <a:solidFill>
                  <a:schemeClr val="tx1"/>
                </a:solidFill>
                <a:latin typeface="Arial" charset="0"/>
              </a:rPr>
              <a:t>5. uzdevums – “ekskursija”.</a:t>
            </a:r>
            <a:endParaRPr lang="en-US" sz="3200" smtClean="0">
              <a:solidFill>
                <a:schemeClr val="tx1"/>
              </a:solidFill>
              <a:latin typeface="Arial" charset="0"/>
            </a:endParaRPr>
          </a:p>
        </p:txBody>
      </p:sp>
      <p:sp>
        <p:nvSpPr>
          <p:cNvPr id="13315" name="Rectangle 6"/>
          <p:cNvSpPr>
            <a:spLocks noGrp="1" noChangeArrowheads="1"/>
          </p:cNvSpPr>
          <p:nvPr>
            <p:ph type="body" idx="1"/>
          </p:nvPr>
        </p:nvSpPr>
        <p:spPr/>
        <p:txBody>
          <a:bodyPr/>
          <a:lstStyle/>
          <a:p>
            <a:r>
              <a:rPr lang="lv-LV" sz="2800" smtClean="0">
                <a:latin typeface="Arial" charset="0"/>
              </a:rPr>
              <a:t>Saruna – kalendārs, tā nozīme cilvēku dzīvē.</a:t>
            </a:r>
          </a:p>
          <a:p>
            <a:r>
              <a:rPr lang="lv-LV" sz="2800" smtClean="0">
                <a:latin typeface="Arial" charset="0"/>
              </a:rPr>
              <a:t>Uzdevumi, jautājumi par kalendāru vēsturi (skat. pielikumu nr. 2 MS Word dokumentā).</a:t>
            </a:r>
          </a:p>
          <a:p>
            <a:r>
              <a:rPr lang="lv-LV" sz="2800" smtClean="0">
                <a:latin typeface="Arial" charset="0"/>
              </a:rPr>
              <a:t>Darbs ar datoru – internetu (skat. pielikumu nr. 2 MS Word dokumentā).</a:t>
            </a:r>
          </a:p>
          <a:p>
            <a:r>
              <a:rPr lang="lv-LV" sz="2800" smtClean="0">
                <a:latin typeface="Arial" charset="0"/>
              </a:rPr>
              <a:t>Skolēnu (grupu) prezentācija par izvēlētajiem jautājumiem.</a:t>
            </a:r>
            <a:endParaRPr lang="en-US" sz="2800" smtClean="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Grp="1" noChangeArrowheads="1"/>
          </p:cNvSpPr>
          <p:nvPr>
            <p:ph type="ctrTitle"/>
          </p:nvPr>
        </p:nvSpPr>
        <p:spPr>
          <a:xfrm>
            <a:off x="1371600" y="333375"/>
            <a:ext cx="7772400" cy="1470025"/>
          </a:xfrm>
        </p:spPr>
        <p:txBody>
          <a:bodyPr/>
          <a:lstStyle/>
          <a:p>
            <a:r>
              <a:rPr lang="lv-LV" sz="3200" smtClean="0">
                <a:solidFill>
                  <a:schemeClr val="tx1"/>
                </a:solidFill>
                <a:latin typeface="Arial" charset="0"/>
              </a:rPr>
              <a:t>6. uzdevums – darbs ar aprēķiniem pēc dotajām formulām.</a:t>
            </a:r>
            <a:endParaRPr lang="en-US" sz="3200" smtClean="0">
              <a:solidFill>
                <a:schemeClr val="tx1"/>
              </a:solidFill>
              <a:latin typeface="Arial" charset="0"/>
            </a:endParaRPr>
          </a:p>
        </p:txBody>
      </p:sp>
      <p:sp>
        <p:nvSpPr>
          <p:cNvPr id="102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6"/>
          <p:cNvGraphicFramePr>
            <a:graphicFrameLocks noChangeAspect="1"/>
          </p:cNvGraphicFramePr>
          <p:nvPr/>
        </p:nvGraphicFramePr>
        <p:xfrm>
          <a:off x="2124075" y="3141663"/>
          <a:ext cx="1655763" cy="1616075"/>
        </p:xfrm>
        <a:graphic>
          <a:graphicData uri="http://schemas.openxmlformats.org/presentationml/2006/ole">
            <p:oleObj spid="_x0000_s1026" name="Microsoft Equation 3.0" r:id="rId3" imgW="558800" imgH="469900" progId="Equation.3">
              <p:embed/>
            </p:oleObj>
          </a:graphicData>
        </a:graphic>
      </p:graphicFrame>
      <p:sp>
        <p:nvSpPr>
          <p:cNvPr id="103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8"/>
          <p:cNvGraphicFramePr>
            <a:graphicFrameLocks noChangeAspect="1"/>
          </p:cNvGraphicFramePr>
          <p:nvPr/>
        </p:nvGraphicFramePr>
        <p:xfrm>
          <a:off x="5292725" y="3213100"/>
          <a:ext cx="1512888" cy="1439863"/>
        </p:xfrm>
        <a:graphic>
          <a:graphicData uri="http://schemas.openxmlformats.org/presentationml/2006/ole">
            <p:oleObj spid="_x0000_s1027" name="Microsoft Equation 3.0" r:id="rId4" imgW="596641" imgH="393529"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350963" y="188913"/>
            <a:ext cx="7793037" cy="1462087"/>
          </a:xfrm>
        </p:spPr>
        <p:txBody>
          <a:bodyPr/>
          <a:lstStyle/>
          <a:p>
            <a:r>
              <a:rPr lang="lv-LV" sz="3200" smtClean="0">
                <a:solidFill>
                  <a:schemeClr val="tx1"/>
                </a:solidFill>
                <a:latin typeface="Arial" charset="0"/>
              </a:rPr>
              <a:t>9. uzdevums – sava “reakciometra” izveidošana.</a:t>
            </a:r>
            <a:endParaRPr lang="en-US" sz="3200" smtClean="0">
              <a:solidFill>
                <a:schemeClr val="tx1"/>
              </a:solidFill>
              <a:latin typeface="Arial" charset="0"/>
            </a:endParaRPr>
          </a:p>
        </p:txBody>
      </p:sp>
      <p:sp>
        <p:nvSpPr>
          <p:cNvPr id="14339" name="Rectangle 5"/>
          <p:cNvSpPr>
            <a:spLocks noGrp="1" noChangeArrowheads="1"/>
          </p:cNvSpPr>
          <p:nvPr>
            <p:ph type="body" idx="1"/>
          </p:nvPr>
        </p:nvSpPr>
        <p:spPr/>
        <p:txBody>
          <a:bodyPr/>
          <a:lstStyle/>
          <a:p>
            <a:r>
              <a:rPr lang="lv-LV" smtClean="0">
                <a:latin typeface="Arial" charset="0"/>
              </a:rPr>
              <a:t>Apdares materiālu izvēle, atlase.</a:t>
            </a:r>
          </a:p>
          <a:p>
            <a:r>
              <a:rPr lang="lv-LV" smtClean="0">
                <a:latin typeface="Arial" charset="0"/>
              </a:rPr>
              <a:t>Dizains.</a:t>
            </a:r>
          </a:p>
          <a:p>
            <a:r>
              <a:rPr lang="lv-LV" smtClean="0">
                <a:latin typeface="Arial" charset="0"/>
              </a:rPr>
              <a:t>Sava “reakciometra” izveide.</a:t>
            </a:r>
          </a:p>
          <a:p>
            <a:r>
              <a:rPr lang="lv-LV" smtClean="0">
                <a:latin typeface="Arial" charset="0"/>
              </a:rPr>
              <a:t>Nosaukums izveidotajai ierīcei.</a:t>
            </a:r>
          </a:p>
          <a:p>
            <a:r>
              <a:rPr lang="lv-LV" smtClean="0">
                <a:latin typeface="Arial" charset="0"/>
              </a:rPr>
              <a:t>Ierīces izmaksu aprēkināšana.</a:t>
            </a:r>
            <a:endParaRPr lang="en-US" smtClean="0">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187450" y="1844675"/>
            <a:ext cx="7793038" cy="2759075"/>
          </a:xfrm>
        </p:spPr>
        <p:txBody>
          <a:bodyPr/>
          <a:lstStyle/>
          <a:p>
            <a:r>
              <a:rPr lang="lv-LV" sz="3200" smtClean="0">
                <a:solidFill>
                  <a:schemeClr val="tx1"/>
                </a:solidFill>
                <a:latin typeface="Arial" charset="0"/>
              </a:rPr>
              <a:t>Uzdevumu detalizēts apraksts meklējams MS Word dokumentā.</a:t>
            </a:r>
            <a:br>
              <a:rPr lang="lv-LV" sz="3200" smtClean="0">
                <a:solidFill>
                  <a:schemeClr val="tx1"/>
                </a:solidFill>
                <a:latin typeface="Arial" charset="0"/>
              </a:rPr>
            </a:br>
            <a:r>
              <a:rPr lang="lv-LV" sz="3200" smtClean="0">
                <a:solidFill>
                  <a:schemeClr val="tx1"/>
                </a:solidFill>
                <a:latin typeface="Arial" charset="0"/>
              </a:rPr>
              <a:t>MS Word dokumentā ir arī vairāki pielikumi, kuros ir darba lapas, kas tika izmantotas uzdevumu veikšanā.</a:t>
            </a:r>
            <a:endParaRPr lang="en-US" sz="3200" smtClean="0">
              <a:solidFill>
                <a:schemeClr val="tx1"/>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1143000" y="214313"/>
            <a:ext cx="7793038" cy="1462087"/>
          </a:xfrm>
        </p:spPr>
        <p:txBody>
          <a:bodyPr/>
          <a:lstStyle/>
          <a:p>
            <a:r>
              <a:rPr lang="lv-LV" sz="1600" b="1" smtClean="0">
                <a:solidFill>
                  <a:schemeClr val="tx1"/>
                </a:solidFill>
                <a:latin typeface="Arial" charset="0"/>
              </a:rPr>
              <a:t>Lienīte Rogoļeva</a:t>
            </a:r>
            <a:r>
              <a:rPr lang="lv-LV" sz="1600" smtClean="0">
                <a:solidFill>
                  <a:schemeClr val="tx1"/>
                </a:solidFill>
                <a:latin typeface="Arial" charset="0"/>
              </a:rPr>
              <a:t/>
            </a:r>
            <a:br>
              <a:rPr lang="lv-LV" sz="1600" smtClean="0">
                <a:solidFill>
                  <a:schemeClr val="tx1"/>
                </a:solidFill>
                <a:latin typeface="Arial" charset="0"/>
              </a:rPr>
            </a:br>
            <a:r>
              <a:rPr lang="lv-LV" sz="1600" smtClean="0">
                <a:solidFill>
                  <a:schemeClr val="tx1"/>
                </a:solidFill>
                <a:latin typeface="Arial" charset="0"/>
                <a:hlinkClick r:id="rId2"/>
              </a:rPr>
              <a:t>Brinums1974@inbox.lv</a:t>
            </a:r>
            <a:r>
              <a:rPr lang="lv-LV" sz="1600" smtClean="0">
                <a:solidFill>
                  <a:schemeClr val="tx1"/>
                </a:solidFill>
                <a:latin typeface="Arial" charset="0"/>
              </a:rPr>
              <a:t/>
            </a:r>
            <a:br>
              <a:rPr lang="lv-LV" sz="1600" smtClean="0">
                <a:solidFill>
                  <a:schemeClr val="tx1"/>
                </a:solidFill>
                <a:latin typeface="Arial" charset="0"/>
              </a:rPr>
            </a:br>
            <a:r>
              <a:rPr lang="lv-LV" sz="1600" smtClean="0">
                <a:solidFill>
                  <a:schemeClr val="tx1"/>
                </a:solidFill>
                <a:latin typeface="Arial" charset="0"/>
              </a:rPr>
              <a:t/>
            </a:r>
            <a:br>
              <a:rPr lang="lv-LV" sz="1600" smtClean="0">
                <a:solidFill>
                  <a:schemeClr val="tx1"/>
                </a:solidFill>
                <a:latin typeface="Arial" charset="0"/>
              </a:rPr>
            </a:br>
            <a:r>
              <a:rPr lang="lv-LV" sz="1600" smtClean="0">
                <a:solidFill>
                  <a:schemeClr val="tx1"/>
                </a:solidFill>
                <a:latin typeface="Arial" charset="0"/>
              </a:rPr>
              <a:t>Interesē skolas sociālās vides uzlabošana. Saista radošas, inovatīvas lietas mācību procesa pilnveidošanā. </a:t>
            </a:r>
            <a:endParaRPr lang="en-US" sz="1600" smtClean="0">
              <a:solidFill>
                <a:schemeClr val="tx1"/>
              </a:solidFill>
              <a:latin typeface="Arial" charset="0"/>
            </a:endParaRPr>
          </a:p>
        </p:txBody>
      </p:sp>
      <p:pic>
        <p:nvPicPr>
          <p:cNvPr id="16387" name="Content Placeholder 4" descr="DSCF7293.JPG"/>
          <p:cNvPicPr>
            <a:picLocks noGrp="1" noChangeAspect="1"/>
          </p:cNvPicPr>
          <p:nvPr>
            <p:ph idx="1"/>
          </p:nvPr>
        </p:nvPicPr>
        <p:blipFill>
          <a:blip r:embed="rId3" cstate="print"/>
          <a:srcRect/>
          <a:stretch>
            <a:fillRect/>
          </a:stretch>
        </p:blipFill>
        <p:spPr>
          <a:xfrm>
            <a:off x="2771775" y="1989138"/>
            <a:ext cx="3086100" cy="4114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50963" y="188913"/>
            <a:ext cx="7793037" cy="1539875"/>
          </a:xfrm>
        </p:spPr>
        <p:txBody>
          <a:bodyPr/>
          <a:lstStyle/>
          <a:p>
            <a:r>
              <a:rPr lang="lv-LV" sz="1400" b="1" smtClean="0">
                <a:solidFill>
                  <a:schemeClr val="tx1"/>
                </a:solidFill>
                <a:latin typeface="Arial" charset="0"/>
              </a:rPr>
              <a:t>Zane Kalniņa</a:t>
            </a:r>
            <a:r>
              <a:rPr lang="lv-LV" sz="1400" smtClean="0">
                <a:solidFill>
                  <a:schemeClr val="tx1"/>
                </a:solidFill>
                <a:latin typeface="Arial" charset="0"/>
              </a:rPr>
              <a:t/>
            </a:r>
            <a:br>
              <a:rPr lang="lv-LV" sz="1400" smtClean="0">
                <a:solidFill>
                  <a:schemeClr val="tx1"/>
                </a:solidFill>
                <a:latin typeface="Arial" charset="0"/>
              </a:rPr>
            </a:br>
            <a:r>
              <a:rPr lang="lv-LV" sz="1400" smtClean="0">
                <a:solidFill>
                  <a:schemeClr val="tx1"/>
                </a:solidFill>
                <a:latin typeface="Arial" charset="0"/>
                <a:hlinkClick r:id="rId2"/>
              </a:rPr>
              <a:t>zane.kalnina1@gmail.com</a:t>
            </a:r>
            <a:r>
              <a:rPr lang="lv-LV" sz="1400" smtClean="0">
                <a:solidFill>
                  <a:schemeClr val="tx1"/>
                </a:solidFill>
                <a:latin typeface="Arial" charset="0"/>
              </a:rPr>
              <a:t/>
            </a:r>
            <a:br>
              <a:rPr lang="lv-LV" sz="1400" smtClean="0">
                <a:solidFill>
                  <a:schemeClr val="tx1"/>
                </a:solidFill>
                <a:latin typeface="Arial" charset="0"/>
              </a:rPr>
            </a:br>
            <a:r>
              <a:rPr lang="lv-LV" sz="1400" smtClean="0">
                <a:solidFill>
                  <a:schemeClr val="tx1"/>
                </a:solidFill>
                <a:latin typeface="Arial" charset="0"/>
              </a:rPr>
              <a:t/>
            </a:r>
            <a:br>
              <a:rPr lang="lv-LV" sz="1400" smtClean="0">
                <a:solidFill>
                  <a:schemeClr val="tx1"/>
                </a:solidFill>
                <a:latin typeface="Arial" charset="0"/>
              </a:rPr>
            </a:br>
            <a:r>
              <a:rPr lang="lv-LV" sz="1400" smtClean="0">
                <a:solidFill>
                  <a:schemeClr val="tx1"/>
                </a:solidFill>
                <a:latin typeface="Arial" charset="0"/>
              </a:rPr>
              <a:t>Meklēju iespējas, kā mācību procesu padarīt interesantāku, izmantojot daudzveidīgas mācību metodes un paņēmienus. Interesē atklāt un apzināt jaunus veidus, kā skolēniem likt saprast, ka latviešu valodas un literatūras mācīšanās un mācīšana ir radošs un pozitīvu emociju process, kas vienlaicīgi spēj attīstīt skolēnos kā kritisko, tā arī radošo domāšanu.</a:t>
            </a:r>
            <a:endParaRPr lang="en-US" sz="1400" smtClean="0">
              <a:solidFill>
                <a:schemeClr val="tx1"/>
              </a:solidFill>
              <a:latin typeface="Arial" charset="0"/>
            </a:endParaRPr>
          </a:p>
        </p:txBody>
      </p:sp>
      <p:pic>
        <p:nvPicPr>
          <p:cNvPr id="17415" name="Picture 7" descr="DSC06641"/>
          <p:cNvPicPr>
            <a:picLocks noChangeAspect="1" noChangeArrowheads="1"/>
          </p:cNvPicPr>
          <p:nvPr>
            <p:ph idx="4294967295"/>
          </p:nvPr>
        </p:nvPicPr>
        <p:blipFill>
          <a:blip r:embed="rId3" cstate="print"/>
          <a:srcRect/>
          <a:stretch>
            <a:fillRect/>
          </a:stretch>
        </p:blipFill>
        <p:spPr>
          <a:xfrm>
            <a:off x="2627313" y="2205038"/>
            <a:ext cx="3159125" cy="42481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lv-LV" sz="1600" b="1" smtClean="0">
                <a:solidFill>
                  <a:schemeClr val="tx1"/>
                </a:solidFill>
                <a:latin typeface="Arial" charset="0"/>
              </a:rPr>
              <a:t>Inna Semjonova</a:t>
            </a:r>
            <a:r>
              <a:rPr lang="lv-LV" sz="1600" smtClean="0">
                <a:solidFill>
                  <a:schemeClr val="tx1"/>
                </a:solidFill>
                <a:latin typeface="Arial" charset="0"/>
              </a:rPr>
              <a:t/>
            </a:r>
            <a:br>
              <a:rPr lang="lv-LV" sz="1600" smtClean="0">
                <a:solidFill>
                  <a:schemeClr val="tx1"/>
                </a:solidFill>
                <a:latin typeface="Arial" charset="0"/>
              </a:rPr>
            </a:br>
            <a:r>
              <a:rPr lang="lv-LV" sz="1600" smtClean="0">
                <a:solidFill>
                  <a:schemeClr val="tx1"/>
                </a:solidFill>
                <a:latin typeface="Arial" charset="0"/>
                <a:hlinkClick r:id="rId2"/>
              </a:rPr>
              <a:t>inna.semjonova@skolas.cesis.lv</a:t>
            </a:r>
            <a:r>
              <a:rPr lang="lv-LV" sz="1600" smtClean="0">
                <a:solidFill>
                  <a:schemeClr val="tx1"/>
                </a:solidFill>
                <a:latin typeface="Arial" charset="0"/>
              </a:rPr>
              <a:t/>
            </a:r>
            <a:br>
              <a:rPr lang="lv-LV" sz="1600" smtClean="0">
                <a:solidFill>
                  <a:schemeClr val="tx1"/>
                </a:solidFill>
                <a:latin typeface="Arial" charset="0"/>
              </a:rPr>
            </a:br>
            <a:r>
              <a:rPr lang="lv-LV" sz="1600" smtClean="0">
                <a:solidFill>
                  <a:schemeClr val="tx1"/>
                </a:solidFill>
                <a:latin typeface="Arial" charset="0"/>
              </a:rPr>
              <a:t/>
            </a:r>
            <a:br>
              <a:rPr lang="lv-LV" sz="1600" smtClean="0">
                <a:solidFill>
                  <a:schemeClr val="tx1"/>
                </a:solidFill>
                <a:latin typeface="Arial" charset="0"/>
              </a:rPr>
            </a:br>
            <a:r>
              <a:rPr lang="lv-LV" sz="1600" smtClean="0">
                <a:solidFill>
                  <a:schemeClr val="tx1"/>
                </a:solidFill>
                <a:latin typeface="Arial" charset="0"/>
              </a:rPr>
              <a:t>Saista skolotāja darba zinātniskā organizācija, kā arī skolēnu pašaudzināšana.</a:t>
            </a:r>
            <a:endParaRPr lang="en-US" sz="1600" smtClean="0">
              <a:solidFill>
                <a:schemeClr val="tx1"/>
              </a:solidFill>
              <a:latin typeface="Arial" charset="0"/>
            </a:endParaRPr>
          </a:p>
        </p:txBody>
      </p:sp>
      <p:pic>
        <p:nvPicPr>
          <p:cNvPr id="18438" name="Picture 6" descr="Inna"/>
          <p:cNvPicPr>
            <a:picLocks noChangeAspect="1" noChangeArrowheads="1"/>
          </p:cNvPicPr>
          <p:nvPr>
            <p:ph idx="4294967295"/>
          </p:nvPr>
        </p:nvPicPr>
        <p:blipFill>
          <a:blip r:embed="rId3" cstate="print"/>
          <a:srcRect/>
          <a:stretch>
            <a:fillRect/>
          </a:stretch>
        </p:blipFill>
        <p:spPr>
          <a:xfrm>
            <a:off x="2411413" y="1989138"/>
            <a:ext cx="3960812" cy="439261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50963" y="0"/>
            <a:ext cx="7793037" cy="1928813"/>
          </a:xfrm>
        </p:spPr>
        <p:txBody>
          <a:bodyPr/>
          <a:lstStyle/>
          <a:p>
            <a:r>
              <a:rPr lang="lv-LV" sz="1400" b="1" smtClean="0">
                <a:solidFill>
                  <a:schemeClr val="tx1"/>
                </a:solidFill>
                <a:latin typeface="Arial" charset="0"/>
              </a:rPr>
              <a:t>Osvalds Simanovičs</a:t>
            </a:r>
            <a:r>
              <a:rPr lang="lv-LV" sz="1400" smtClean="0">
                <a:solidFill>
                  <a:schemeClr val="tx1"/>
                </a:solidFill>
                <a:latin typeface="Arial" charset="0"/>
              </a:rPr>
              <a:t/>
            </a:r>
            <a:br>
              <a:rPr lang="lv-LV" sz="1400" smtClean="0">
                <a:solidFill>
                  <a:schemeClr val="tx1"/>
                </a:solidFill>
                <a:latin typeface="Arial" charset="0"/>
              </a:rPr>
            </a:br>
            <a:r>
              <a:rPr lang="lv-LV" sz="1400" u="sng" smtClean="0">
                <a:solidFill>
                  <a:schemeClr val="tx1"/>
                </a:solidFill>
                <a:latin typeface="Arial" charset="0"/>
                <a:hlinkClick r:id="rId2"/>
              </a:rPr>
              <a:t>osimanovics@gmail.com</a:t>
            </a:r>
            <a:r>
              <a:rPr lang="en-US" sz="1400" smtClean="0">
                <a:solidFill>
                  <a:schemeClr val="tx1"/>
                </a:solidFill>
                <a:latin typeface="Arial" charset="0"/>
              </a:rPr>
              <a:t/>
            </a:r>
            <a:br>
              <a:rPr lang="en-US" sz="1400" smtClean="0">
                <a:solidFill>
                  <a:schemeClr val="tx1"/>
                </a:solidFill>
                <a:latin typeface="Arial" charset="0"/>
              </a:rPr>
            </a:br>
            <a:r>
              <a:rPr lang="lv-LV" sz="1400" smtClean="0">
                <a:solidFill>
                  <a:schemeClr val="tx1"/>
                </a:solidFill>
                <a:latin typeface="Arial" charset="0"/>
              </a:rPr>
              <a:t/>
            </a:r>
            <a:br>
              <a:rPr lang="lv-LV" sz="1400" smtClean="0">
                <a:solidFill>
                  <a:schemeClr val="tx1"/>
                </a:solidFill>
                <a:latin typeface="Arial" charset="0"/>
              </a:rPr>
            </a:br>
            <a:r>
              <a:rPr lang="lv-LV" sz="1400" smtClean="0">
                <a:solidFill>
                  <a:schemeClr val="tx1"/>
                </a:solidFill>
                <a:latin typeface="Arial" charset="0"/>
              </a:rPr>
              <a:t>Papildus fizikas skolotāja darbam veicu arī administratīvos pienākumus. Sakarā ar iepriekšējā darba specifiku ( 25 gadi vakarskolā ) stiprāka man ir tīri teorētiskā un matemātiskā puse, tādēļ pašlaik, kad ir normāla materiālā bāze, lielāku uzmanību pievēršu praktiskajai daļai. Ir doma izveidot materiālu kursu fizikā tālmācībai, bet laiks, laiks, laiks...</a:t>
            </a:r>
            <a:r>
              <a:rPr lang="en-US" sz="1400" smtClean="0">
                <a:solidFill>
                  <a:schemeClr val="tx1"/>
                </a:solidFill>
                <a:latin typeface="Arial" charset="0"/>
              </a:rPr>
              <a:t/>
            </a:r>
            <a:br>
              <a:rPr lang="en-US" sz="1400" smtClean="0">
                <a:solidFill>
                  <a:schemeClr val="tx1"/>
                </a:solidFill>
                <a:latin typeface="Arial" charset="0"/>
              </a:rPr>
            </a:br>
            <a:endParaRPr lang="en-US" sz="1400" smtClean="0">
              <a:solidFill>
                <a:schemeClr val="tx1"/>
              </a:solidFill>
              <a:latin typeface="Arial" charset="0"/>
            </a:endParaRPr>
          </a:p>
        </p:txBody>
      </p:sp>
      <p:pic>
        <p:nvPicPr>
          <p:cNvPr id="19459" name="Content Placeholder 3" descr="OS.jpg"/>
          <p:cNvPicPr>
            <a:picLocks noGrp="1" noChangeAspect="1"/>
          </p:cNvPicPr>
          <p:nvPr>
            <p:ph idx="1"/>
          </p:nvPr>
        </p:nvPicPr>
        <p:blipFill>
          <a:blip r:embed="rId3" cstate="print"/>
          <a:srcRect/>
          <a:stretch>
            <a:fillRect/>
          </a:stretch>
        </p:blipFill>
        <p:spPr>
          <a:xfrm>
            <a:off x="2916238" y="2060575"/>
            <a:ext cx="2714625" cy="40274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87450" y="188913"/>
            <a:ext cx="7793038" cy="1462087"/>
          </a:xfrm>
        </p:spPr>
        <p:txBody>
          <a:bodyPr/>
          <a:lstStyle/>
          <a:p>
            <a:r>
              <a:rPr lang="lv-LV" sz="1600" b="1" smtClean="0">
                <a:solidFill>
                  <a:schemeClr val="tx1"/>
                </a:solidFill>
                <a:latin typeface="Arial" charset="0"/>
              </a:rPr>
              <a:t>Ingars Babahins</a:t>
            </a:r>
            <a:br>
              <a:rPr lang="lv-LV" sz="1600" b="1" smtClean="0">
                <a:solidFill>
                  <a:schemeClr val="tx1"/>
                </a:solidFill>
                <a:latin typeface="Arial" charset="0"/>
              </a:rPr>
            </a:br>
            <a:r>
              <a:rPr lang="lv-LV" sz="1600" b="1" smtClean="0">
                <a:solidFill>
                  <a:schemeClr val="tx1"/>
                </a:solidFill>
                <a:latin typeface="Arial" charset="0"/>
                <a:hlinkClick r:id="rId2"/>
              </a:rPr>
              <a:t>cpvv@inbox.lv</a:t>
            </a:r>
            <a:r>
              <a:rPr lang="lv-LV" sz="1600" b="1" smtClean="0">
                <a:solidFill>
                  <a:schemeClr val="tx1"/>
                </a:solidFill>
                <a:latin typeface="Arial" charset="0"/>
              </a:rPr>
              <a:t/>
            </a:r>
            <a:br>
              <a:rPr lang="lv-LV" sz="1600" b="1" smtClean="0">
                <a:solidFill>
                  <a:schemeClr val="tx1"/>
                </a:solidFill>
                <a:latin typeface="Arial" charset="0"/>
              </a:rPr>
            </a:br>
            <a:r>
              <a:rPr lang="lv-LV" sz="1600" smtClean="0">
                <a:solidFill>
                  <a:schemeClr val="tx1"/>
                </a:solidFill>
                <a:latin typeface="Arial" charset="0"/>
              </a:rPr>
              <a:t/>
            </a:r>
            <a:br>
              <a:rPr lang="lv-LV" sz="1600" smtClean="0">
                <a:solidFill>
                  <a:schemeClr val="tx1"/>
                </a:solidFill>
                <a:latin typeface="Arial" charset="0"/>
              </a:rPr>
            </a:br>
            <a:r>
              <a:rPr lang="en-US" sz="1600" smtClean="0">
                <a:solidFill>
                  <a:schemeClr val="tx1"/>
                </a:solidFill>
                <a:latin typeface="Arial" charset="0"/>
              </a:rPr>
              <a:t>Interesē </a:t>
            </a:r>
            <a:r>
              <a:rPr lang="lv-LV" sz="1600" smtClean="0">
                <a:solidFill>
                  <a:schemeClr val="tx1"/>
                </a:solidFill>
                <a:latin typeface="Arial" charset="0"/>
              </a:rPr>
              <a:t>i</a:t>
            </a:r>
            <a:r>
              <a:rPr lang="en-US" sz="1600" smtClean="0">
                <a:solidFill>
                  <a:schemeClr val="tx1"/>
                </a:solidFill>
                <a:latin typeface="Arial" charset="0"/>
              </a:rPr>
              <a:t>nformā</a:t>
            </a:r>
            <a:r>
              <a:rPr lang="lv-LV" sz="1600" smtClean="0">
                <a:solidFill>
                  <a:schemeClr val="tx1"/>
                </a:solidFill>
                <a:latin typeface="Arial" charset="0"/>
              </a:rPr>
              <a:t>c</a:t>
            </a:r>
            <a:r>
              <a:rPr lang="en-US" sz="1600" smtClean="0">
                <a:solidFill>
                  <a:schemeClr val="tx1"/>
                </a:solidFill>
                <a:latin typeface="Arial" charset="0"/>
              </a:rPr>
              <a:t>iju tehnoloģijas, tehniskas ierīces. Sekoju līdzi jaunumiem IT jomā. </a:t>
            </a:r>
          </a:p>
        </p:txBody>
      </p:sp>
      <p:pic>
        <p:nvPicPr>
          <p:cNvPr id="20485" name="Picture 5" descr="sk_Ingars"/>
          <p:cNvPicPr>
            <a:picLocks noChangeAspect="1" noChangeArrowheads="1"/>
          </p:cNvPicPr>
          <p:nvPr>
            <p:ph idx="4294967295"/>
          </p:nvPr>
        </p:nvPicPr>
        <p:blipFill>
          <a:blip r:embed="rId3" cstate="print"/>
          <a:srcRect/>
          <a:stretch>
            <a:fillRect/>
          </a:stretch>
        </p:blipFill>
        <p:spPr>
          <a:xfrm>
            <a:off x="2555875" y="2060575"/>
            <a:ext cx="2879725" cy="436403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lv-LV" sz="1800" smtClean="0">
                <a:solidFill>
                  <a:schemeClr val="tx1"/>
                </a:solidFill>
              </a:rPr>
              <a:t>Imants Daugulis</a:t>
            </a:r>
            <a:br>
              <a:rPr lang="lv-LV" sz="1800" smtClean="0">
                <a:solidFill>
                  <a:schemeClr val="tx1"/>
                </a:solidFill>
              </a:rPr>
            </a:br>
            <a:r>
              <a:rPr lang="lv-LV" sz="1800" smtClean="0">
                <a:solidFill>
                  <a:schemeClr val="tx1"/>
                </a:solidFill>
                <a:hlinkClick r:id="rId2"/>
              </a:rPr>
              <a:t>didimants@inbox.lv</a:t>
            </a:r>
            <a:r>
              <a:rPr lang="lv-LV" sz="1800" smtClean="0">
                <a:solidFill>
                  <a:schemeClr val="tx1"/>
                </a:solidFill>
              </a:rPr>
              <a:t/>
            </a:r>
            <a:br>
              <a:rPr lang="lv-LV" sz="1800" smtClean="0">
                <a:solidFill>
                  <a:schemeClr val="tx1"/>
                </a:solidFill>
              </a:rPr>
            </a:br>
            <a:r>
              <a:rPr lang="lv-LV" sz="1800" smtClean="0">
                <a:solidFill>
                  <a:schemeClr val="tx1"/>
                </a:solidFill>
              </a:rPr>
              <a:t/>
            </a:r>
            <a:br>
              <a:rPr lang="lv-LV" sz="1800" smtClean="0">
                <a:solidFill>
                  <a:schemeClr val="tx1"/>
                </a:solidFill>
              </a:rPr>
            </a:br>
            <a:r>
              <a:rPr lang="lv-LV" sz="1800" smtClean="0">
                <a:solidFill>
                  <a:schemeClr val="tx1"/>
                </a:solidFill>
              </a:rPr>
              <a:t>Interesē jaunumi matemātikā, kā prioritāti izvirzu individuālo darbu ar skolēniem. Veidoju diferencētus uzdevumus skolēniem (diferenciācija).</a:t>
            </a:r>
            <a:endParaRPr lang="en-US" sz="1800" smtClean="0">
              <a:solidFill>
                <a:schemeClr val="tx1"/>
              </a:solidFill>
            </a:endParaRPr>
          </a:p>
        </p:txBody>
      </p:sp>
      <p:pic>
        <p:nvPicPr>
          <p:cNvPr id="21507" name="Content Placeholder 3" descr="daumants.jpg"/>
          <p:cNvPicPr>
            <a:picLocks noGrp="1" noChangeAspect="1"/>
          </p:cNvPicPr>
          <p:nvPr>
            <p:ph idx="1"/>
          </p:nvPr>
        </p:nvPicPr>
        <p:blipFill>
          <a:blip r:embed="rId3" cstate="print"/>
          <a:srcRect/>
          <a:stretch>
            <a:fillRect/>
          </a:stretch>
        </p:blipFill>
        <p:spPr>
          <a:xfrm>
            <a:off x="2411413" y="2060575"/>
            <a:ext cx="3800475" cy="43100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971550" y="1989138"/>
            <a:ext cx="7793038" cy="1728787"/>
          </a:xfrm>
        </p:spPr>
        <p:txBody>
          <a:bodyPr/>
          <a:lstStyle/>
          <a:p>
            <a:r>
              <a:rPr lang="lv-LV" sz="2800" smtClean="0">
                <a:solidFill>
                  <a:schemeClr val="tx1"/>
                </a:solidFill>
                <a:latin typeface="Arial" charset="0"/>
              </a:rPr>
              <a:t>SD projekta mērķis – aktualizēt un bagātināt izpratni par mācību priekšmetu, dzīves prasmju un dzīves kvalitātes saistību.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50963" y="285750"/>
            <a:ext cx="7793037" cy="1462088"/>
          </a:xfrm>
        </p:spPr>
        <p:txBody>
          <a:bodyPr/>
          <a:lstStyle/>
          <a:p>
            <a:r>
              <a:rPr lang="lv-LV" sz="1600" b="1" smtClean="0">
                <a:solidFill>
                  <a:schemeClr val="tx1"/>
                </a:solidFill>
                <a:latin typeface="Arial" charset="0"/>
              </a:rPr>
              <a:t>Anna Kurme</a:t>
            </a:r>
            <a:r>
              <a:rPr lang="lv-LV" sz="1600" smtClean="0">
                <a:solidFill>
                  <a:schemeClr val="tx1"/>
                </a:solidFill>
                <a:latin typeface="Arial" charset="0"/>
              </a:rPr>
              <a:t/>
            </a:r>
            <a:br>
              <a:rPr lang="lv-LV" sz="1600" smtClean="0">
                <a:solidFill>
                  <a:schemeClr val="tx1"/>
                </a:solidFill>
                <a:latin typeface="Arial" charset="0"/>
              </a:rPr>
            </a:br>
            <a:r>
              <a:rPr lang="lv-LV" sz="1600" smtClean="0">
                <a:solidFill>
                  <a:schemeClr val="tx1"/>
                </a:solidFill>
                <a:latin typeface="Arial" charset="0"/>
                <a:hlinkClick r:id="rId2"/>
              </a:rPr>
              <a:t>Akurme@inbox.lv</a:t>
            </a:r>
            <a:r>
              <a:rPr lang="lv-LV" sz="1600" smtClean="0">
                <a:solidFill>
                  <a:schemeClr val="tx1"/>
                </a:solidFill>
                <a:latin typeface="Arial" charset="0"/>
              </a:rPr>
              <a:t/>
            </a:r>
            <a:br>
              <a:rPr lang="lv-LV" sz="1600" smtClean="0">
                <a:solidFill>
                  <a:schemeClr val="tx1"/>
                </a:solidFill>
                <a:latin typeface="Arial" charset="0"/>
              </a:rPr>
            </a:br>
            <a:r>
              <a:rPr lang="lv-LV" sz="1600" smtClean="0">
                <a:solidFill>
                  <a:schemeClr val="tx1"/>
                </a:solidFill>
                <a:latin typeface="Arial" charset="0"/>
              </a:rPr>
              <a:t/>
            </a:r>
            <a:br>
              <a:rPr lang="lv-LV" sz="1600" smtClean="0">
                <a:solidFill>
                  <a:schemeClr val="tx1"/>
                </a:solidFill>
                <a:latin typeface="Arial" charset="0"/>
              </a:rPr>
            </a:br>
            <a:r>
              <a:rPr lang="lv-LV" sz="1600" smtClean="0">
                <a:solidFill>
                  <a:schemeClr val="tx1"/>
                </a:solidFill>
                <a:latin typeface="Arial" charset="0"/>
              </a:rPr>
              <a:t>Interesē notikumi Latvijas vēsturē, īpaši tie, kurus analizējot ir pretēji viedokļi. Labprāt vācu atmiņas, pierakstu tās, lai vēlāk var izmantot kā materiālu stundās. Patīk strādāt stundā ar vēstures avotiem, mēģinu izprast to ticamību.</a:t>
            </a:r>
            <a:endParaRPr lang="en-US" sz="1600" smtClean="0">
              <a:solidFill>
                <a:schemeClr val="tx1"/>
              </a:solidFill>
              <a:latin typeface="Arial" charset="0"/>
            </a:endParaRPr>
          </a:p>
        </p:txBody>
      </p:sp>
      <p:pic>
        <p:nvPicPr>
          <p:cNvPr id="22531" name="Content Placeholder 5" descr="kurme.jpg"/>
          <p:cNvPicPr>
            <a:picLocks noGrp="1" noChangeAspect="1"/>
          </p:cNvPicPr>
          <p:nvPr>
            <p:ph idx="1"/>
          </p:nvPr>
        </p:nvPicPr>
        <p:blipFill>
          <a:blip r:embed="rId3" cstate="print"/>
          <a:srcRect/>
          <a:stretch>
            <a:fillRect/>
          </a:stretch>
        </p:blipFill>
        <p:spPr>
          <a:xfrm>
            <a:off x="2843213" y="2205038"/>
            <a:ext cx="2516187" cy="4114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ctrTitle"/>
          </p:nvPr>
        </p:nvSpPr>
        <p:spPr/>
        <p:txBody>
          <a:bodyPr/>
          <a:lstStyle/>
          <a:p>
            <a:pPr eaLnBrk="1" hangingPunct="1"/>
            <a:r>
              <a:rPr lang="lv-LV" sz="2800" b="1" u="sng" smtClean="0">
                <a:solidFill>
                  <a:schemeClr val="tx1"/>
                </a:solidFill>
                <a:latin typeface="Arial" charset="0"/>
              </a:rPr>
              <a:t>Problēma</a:t>
            </a:r>
            <a:r>
              <a:rPr lang="lv-LV" sz="2800" smtClean="0">
                <a:solidFill>
                  <a:schemeClr val="tx1"/>
                </a:solidFill>
                <a:latin typeface="Arial" charset="0"/>
              </a:rPr>
              <a:t> - cilvēku ierobežotība lietu izmantošanas iespēju saskatīšanā.</a:t>
            </a:r>
          </a:p>
        </p:txBody>
      </p:sp>
      <p:sp>
        <p:nvSpPr>
          <p:cNvPr id="6147" name="Rectangle 8"/>
          <p:cNvSpPr>
            <a:spLocks noGrp="1" noChangeArrowheads="1"/>
          </p:cNvSpPr>
          <p:nvPr>
            <p:ph type="subTitle" idx="1"/>
          </p:nvPr>
        </p:nvSpPr>
        <p:spPr>
          <a:xfrm>
            <a:off x="971550" y="3860800"/>
            <a:ext cx="6400800" cy="1752600"/>
          </a:xfrm>
        </p:spPr>
        <p:txBody>
          <a:bodyPr/>
          <a:lstStyle/>
          <a:p>
            <a:pPr algn="l" eaLnBrk="1" hangingPunct="1"/>
            <a:r>
              <a:rPr lang="lv-LV" sz="2800" b="1" u="sng" smtClean="0">
                <a:latin typeface="Arial" charset="0"/>
              </a:rPr>
              <a:t>Vērtība (rezultāts)</a:t>
            </a:r>
            <a:r>
              <a:rPr lang="lv-LV" sz="2800" smtClean="0">
                <a:latin typeface="Arial" charset="0"/>
              </a:rPr>
              <a:t> – savas ierīces (reakciometra) izveidošana.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idx="4294967295"/>
          </p:nvPr>
        </p:nvSpPr>
        <p:spPr>
          <a:xfrm>
            <a:off x="1547813" y="1484313"/>
            <a:ext cx="7772400" cy="1470025"/>
          </a:xfrm>
        </p:spPr>
        <p:txBody>
          <a:bodyPr/>
          <a:lstStyle/>
          <a:p>
            <a:r>
              <a:rPr lang="lv-LV" sz="3200" b="1" u="sng" smtClean="0">
                <a:solidFill>
                  <a:schemeClr val="tx1"/>
                </a:solidFill>
                <a:latin typeface="Arial" charset="0"/>
              </a:rPr>
              <a:t>Ievadsaruna</a:t>
            </a:r>
            <a:endParaRPr lang="en-US" sz="3200" b="1" u="sng" smtClean="0">
              <a:solidFill>
                <a:schemeClr val="tx1"/>
              </a:solidFill>
              <a:latin typeface="Arial" charset="0"/>
            </a:endParaRPr>
          </a:p>
        </p:txBody>
      </p:sp>
      <p:sp>
        <p:nvSpPr>
          <p:cNvPr id="7171" name="Rectangle 5"/>
          <p:cNvSpPr>
            <a:spLocks noGrp="1" noChangeArrowheads="1"/>
          </p:cNvSpPr>
          <p:nvPr>
            <p:ph type="subTitle" idx="4294967295"/>
          </p:nvPr>
        </p:nvSpPr>
        <p:spPr>
          <a:xfrm>
            <a:off x="1403350" y="3429000"/>
            <a:ext cx="6400800" cy="1752600"/>
          </a:xfrm>
        </p:spPr>
        <p:txBody>
          <a:bodyPr/>
          <a:lstStyle/>
          <a:p>
            <a:pPr marL="0" indent="0">
              <a:lnSpc>
                <a:spcPct val="90000"/>
              </a:lnSpc>
              <a:buFont typeface="Wingdings" pitchFamily="2" charset="2"/>
              <a:buNone/>
            </a:pPr>
            <a:r>
              <a:rPr lang="lv-LV" sz="2400" smtClean="0">
                <a:latin typeface="Arial" charset="0"/>
              </a:rPr>
              <a:t>Iepazīšanās. Skolēni tiek sadalīti grupās – smilšu pulksteņu komanda, ūdens pulksteņu komanda, hronometru komanda, saules pulksteņa komanda. Skolotāji (darba grupa) – hronosi.</a:t>
            </a:r>
            <a:endParaRPr lang="en-US" sz="2400" smtClean="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350963" y="188913"/>
            <a:ext cx="7793037" cy="1462087"/>
          </a:xfrm>
        </p:spPr>
        <p:txBody>
          <a:bodyPr/>
          <a:lstStyle/>
          <a:p>
            <a:r>
              <a:rPr lang="lv-LV" sz="3200" smtClean="0">
                <a:solidFill>
                  <a:schemeClr val="tx1"/>
                </a:solidFill>
                <a:latin typeface="Arial" charset="0"/>
              </a:rPr>
              <a:t>1. uzdevums - eksperiments</a:t>
            </a:r>
          </a:p>
        </p:txBody>
      </p:sp>
      <p:sp>
        <p:nvSpPr>
          <p:cNvPr id="8195" name="Subtitle 4"/>
          <p:cNvSpPr>
            <a:spLocks noGrp="1"/>
          </p:cNvSpPr>
          <p:nvPr>
            <p:ph type="subTitle" idx="4294967295"/>
          </p:nvPr>
        </p:nvSpPr>
        <p:spPr>
          <a:xfrm>
            <a:off x="1187450" y="1989138"/>
            <a:ext cx="7632700" cy="3600450"/>
          </a:xfrm>
        </p:spPr>
        <p:txBody>
          <a:bodyPr/>
          <a:lstStyle/>
          <a:p>
            <a:pPr>
              <a:lnSpc>
                <a:spcPct val="90000"/>
              </a:lnSpc>
              <a:buFont typeface="Wingdings" pitchFamily="2" charset="2"/>
              <a:buNone/>
            </a:pPr>
            <a:r>
              <a:rPr lang="lv-LV" sz="2800" smtClean="0">
                <a:latin typeface="Arial" charset="0"/>
              </a:rPr>
              <a:t>Saruna - laika nozīme mūsu dzīvē:</a:t>
            </a:r>
          </a:p>
          <a:p>
            <a:pPr>
              <a:lnSpc>
                <a:spcPct val="90000"/>
              </a:lnSpc>
              <a:buFont typeface="Wingdings" pitchFamily="2" charset="2"/>
              <a:buChar char="Ø"/>
            </a:pPr>
            <a:r>
              <a:rPr lang="lv-LV" sz="2800" smtClean="0">
                <a:latin typeface="Arial" charset="0"/>
              </a:rPr>
              <a:t> Skečs (2 skolēni izspēlē situāciju, kad gaidāma tikšanās) – laika nozīme. </a:t>
            </a:r>
          </a:p>
          <a:p>
            <a:pPr>
              <a:lnSpc>
                <a:spcPct val="90000"/>
              </a:lnSpc>
              <a:buFont typeface="Wingdings" pitchFamily="2" charset="2"/>
              <a:buChar char="Ø"/>
            </a:pPr>
            <a:r>
              <a:rPr lang="lv-LV" sz="2800" smtClean="0">
                <a:latin typeface="Arial" charset="0"/>
              </a:rPr>
              <a:t> “Laiks ir vislielākais dārgums, kas dāvāts mums.” (Dž. Bokačo);</a:t>
            </a:r>
          </a:p>
          <a:p>
            <a:pPr>
              <a:lnSpc>
                <a:spcPct val="90000"/>
              </a:lnSpc>
              <a:buFont typeface="Wingdings" pitchFamily="2" charset="2"/>
              <a:buChar char="Ø"/>
            </a:pPr>
            <a:r>
              <a:rPr lang="lv-LV" sz="2800" smtClean="0">
                <a:latin typeface="Arial" charset="0"/>
              </a:rPr>
              <a:t>Eksperiments – tiek rēķināts laiks, kas tiek pavadīts, darot dažādas lietas (skat. pielikumu nr. 1 MS Word dokumentā).</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50963" y="188913"/>
            <a:ext cx="7793037" cy="1462087"/>
          </a:xfrm>
        </p:spPr>
        <p:txBody>
          <a:bodyPr/>
          <a:lstStyle/>
          <a:p>
            <a:r>
              <a:rPr lang="lv-LV" sz="3200" smtClean="0">
                <a:solidFill>
                  <a:schemeClr val="tx1"/>
                </a:solidFill>
                <a:latin typeface="Arial" charset="0"/>
              </a:rPr>
              <a:t>2. uzdevums - prezentācija</a:t>
            </a:r>
            <a:endParaRPr lang="en-US" sz="3200" smtClean="0">
              <a:solidFill>
                <a:schemeClr val="tx1"/>
              </a:solidFill>
              <a:latin typeface="Arial" charset="0"/>
            </a:endParaRPr>
          </a:p>
        </p:txBody>
      </p:sp>
      <p:sp>
        <p:nvSpPr>
          <p:cNvPr id="9219" name="Rectangle 3"/>
          <p:cNvSpPr>
            <a:spLocks noGrp="1" noChangeArrowheads="1"/>
          </p:cNvSpPr>
          <p:nvPr>
            <p:ph type="body" idx="1"/>
          </p:nvPr>
        </p:nvSpPr>
        <p:spPr>
          <a:xfrm>
            <a:off x="971550" y="1916113"/>
            <a:ext cx="7772400" cy="4114800"/>
          </a:xfrm>
        </p:spPr>
        <p:txBody>
          <a:bodyPr/>
          <a:lstStyle/>
          <a:p>
            <a:pPr>
              <a:buFont typeface="Wingdings" pitchFamily="2" charset="2"/>
              <a:buNone/>
            </a:pPr>
            <a:r>
              <a:rPr lang="lv-LV" smtClean="0">
                <a:latin typeface="Arial" charset="0"/>
              </a:rPr>
              <a:t>	Skolēni meklē internetā informāciju par savas komandas pulksteni (atšķirības zīmi) informāciju - apkopo, strukturē un prezentē to.</a:t>
            </a:r>
            <a:endParaRPr lang="en-US" smtClean="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50963" y="2276475"/>
            <a:ext cx="7793037" cy="1462088"/>
          </a:xfrm>
        </p:spPr>
        <p:txBody>
          <a:bodyPr/>
          <a:lstStyle/>
          <a:p>
            <a:r>
              <a:rPr lang="lv-LV" sz="3200" smtClean="0">
                <a:solidFill>
                  <a:schemeClr val="tx1"/>
                </a:solidFill>
                <a:latin typeface="Arial" charset="0"/>
              </a:rPr>
              <a:t>3. uzdevums – sava reakcijas laika noteikšana.</a:t>
            </a:r>
            <a:endParaRPr lang="en-US" sz="3200" smtClean="0">
              <a:solidFill>
                <a:schemeClr val="tx1"/>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1187450" y="2060575"/>
            <a:ext cx="7793038" cy="1462088"/>
          </a:xfrm>
        </p:spPr>
        <p:txBody>
          <a:bodyPr/>
          <a:lstStyle/>
          <a:p>
            <a:r>
              <a:rPr lang="lv-LV" sz="3200" smtClean="0">
                <a:solidFill>
                  <a:schemeClr val="tx1"/>
                </a:solidFill>
                <a:latin typeface="Arial" charset="0"/>
              </a:rPr>
              <a:t>Preambula – anekdote par baļķi.</a:t>
            </a:r>
            <a:endParaRPr lang="en-US" sz="3200" smtClean="0">
              <a:solidFill>
                <a:schemeClr val="tx1"/>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50963" y="188913"/>
            <a:ext cx="7793037" cy="1462087"/>
          </a:xfrm>
        </p:spPr>
        <p:txBody>
          <a:bodyPr/>
          <a:lstStyle/>
          <a:p>
            <a:r>
              <a:rPr lang="lv-LV" sz="3200" smtClean="0">
                <a:solidFill>
                  <a:schemeClr val="tx1"/>
                </a:solidFill>
                <a:latin typeface="Arial" charset="0"/>
              </a:rPr>
              <a:t>4. uzdevums – aforismi.</a:t>
            </a:r>
            <a:endParaRPr lang="en-US" sz="3200" smtClean="0">
              <a:solidFill>
                <a:schemeClr val="tx1"/>
              </a:solidFill>
              <a:latin typeface="Arial" charset="0"/>
            </a:endParaRPr>
          </a:p>
        </p:txBody>
      </p:sp>
      <p:sp>
        <p:nvSpPr>
          <p:cNvPr id="12291" name="Rectangle 5"/>
          <p:cNvSpPr>
            <a:spLocks noGrp="1" noChangeArrowheads="1"/>
          </p:cNvSpPr>
          <p:nvPr>
            <p:ph type="body" idx="1"/>
          </p:nvPr>
        </p:nvSpPr>
        <p:spPr/>
        <p:txBody>
          <a:bodyPr/>
          <a:lstStyle/>
          <a:p>
            <a:r>
              <a:rPr lang="lv-LV" smtClean="0">
                <a:latin typeface="Arial" charset="0"/>
              </a:rPr>
              <a:t>Aforisma izvēle – katras komandas kapteinis griež ruleti, lai izvēlētu savai komandai atziņu.</a:t>
            </a:r>
          </a:p>
          <a:p>
            <a:r>
              <a:rPr lang="lv-LV" smtClean="0">
                <a:latin typeface="Arial" charset="0"/>
              </a:rPr>
              <a:t>Komandas sagatavo savu prezentāciju par izvēlēto aforismu.</a:t>
            </a:r>
          </a:p>
          <a:p>
            <a:r>
              <a:rPr lang="lv-LV" smtClean="0">
                <a:latin typeface="Arial" charset="0"/>
              </a:rPr>
              <a:t>Aforismu prezentācija – diskusija, saruna par izvēlēto aforismu.</a:t>
            </a:r>
            <a:endParaRPr lang="en-US" smtClean="0">
              <a:latin typeface="Arial" charset="0"/>
            </a:endParaRP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211</TotalTime>
  <Words>357</Words>
  <Application>Microsoft Office PowerPoint</Application>
  <PresentationFormat>On-screen Show (4:3)</PresentationFormat>
  <Paragraphs>41</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Tahoma</vt:lpstr>
      <vt:lpstr>Arial</vt:lpstr>
      <vt:lpstr>Wingdings</vt:lpstr>
      <vt:lpstr>Calibri</vt:lpstr>
      <vt:lpstr>Blends</vt:lpstr>
      <vt:lpstr>Microsoft Equation 3.0</vt:lpstr>
      <vt:lpstr> Starpdisciplinārais  uzdevums</vt:lpstr>
      <vt:lpstr>SD projekta mērķis – aktualizēt un bagātināt izpratni par mācību priekšmetu, dzīves prasmju un dzīves kvalitātes saistību.</vt:lpstr>
      <vt:lpstr>Problēma - cilvēku ierobežotība lietu izmantošanas iespēju saskatīšanā.</vt:lpstr>
      <vt:lpstr>Ievadsaruna</vt:lpstr>
      <vt:lpstr>1. uzdevums - eksperiments</vt:lpstr>
      <vt:lpstr>2. uzdevums - prezentācija</vt:lpstr>
      <vt:lpstr>3. uzdevums – sava reakcijas laika noteikšana.</vt:lpstr>
      <vt:lpstr>Preambula – anekdote par baļķi.</vt:lpstr>
      <vt:lpstr>4. uzdevums – aforismi.</vt:lpstr>
      <vt:lpstr>5. uzdevums – “ekskursija”.</vt:lpstr>
      <vt:lpstr>6. uzdevums – darbs ar aprēķiniem pēc dotajām formulām.</vt:lpstr>
      <vt:lpstr>9. uzdevums – sava “reakciometra” izveidošana.</vt:lpstr>
      <vt:lpstr>Uzdevumu detalizēts apraksts meklējams MS Word dokumentā. MS Word dokumentā ir arī vairāki pielikumi, kuros ir darba lapas, kas tika izmantotas uzdevumu veikšanā.</vt:lpstr>
      <vt:lpstr>Lienīte Rogoļeva Brinums1974@inbox.lv  Interesē skolas sociālās vides uzlabošana. Saista radošas, inovatīvas lietas mācību procesa pilnveidošanā. </vt:lpstr>
      <vt:lpstr>Zane Kalniņa zane.kalnina1@gmail.com  Meklēju iespējas, kā mācību procesu padarīt interesantāku, izmantojot daudzveidīgas mācību metodes un paņēmienus. Interesē atklāt un apzināt jaunus veidus, kā skolēniem likt saprast, ka latviešu valodas un literatūras mācīšanās un mācīšana ir radošs un pozitīvu emociju process, kas vienlaicīgi spēj attīstīt skolēnos kā kritisko, tā arī radošo domāšanu.</vt:lpstr>
      <vt:lpstr>Inna Semjonova inna.semjonova@skolas.cesis.lv  Saista skolotāja darba zinātniskā organizācija, kā arī skolēnu pašaudzināšana.</vt:lpstr>
      <vt:lpstr>Osvalds Simanovičs osimanovics@gmail.com  Papildus fizikas skolotāja darbam veicu arī administratīvos pienākumus. Sakarā ar iepriekšējā darba specifiku ( 25 gadi vakarskolā ) stiprāka man ir tīri teorētiskā un matemātiskā puse, tādēļ pašlaik, kad ir normāla materiālā bāze, lielāku uzmanību pievēršu praktiskajai daļai. Ir doma izveidot materiālu kursu fizikā tālmācībai, bet laiks, laiks, laiks... </vt:lpstr>
      <vt:lpstr>Ingars Babahins cpvv@inbox.lv  Interesē informāciju tehnoloģijas, tehniskas ierīces. Sekoju līdzi jaunumiem IT jomā. </vt:lpstr>
      <vt:lpstr>Imants Daugulis didimants@inbox.lv  Interesē jaunumi matemātikā, kā prioritāti izvirzu individuālo darbu ar skolēniem. Veidoju diferencētus uzdevumus skolēniem (diferenciācija).</vt:lpstr>
      <vt:lpstr>Anna Kurme Akurme@inbox.lv  Interesē notikumi Latvijas vēsturē, īpaši tie, kurus analizējot ir pretēji viedokļi. Labprāt vācu atmiņas, pierakstu tās, lai vēlāk var izmantot kā materiālu stundās. Patīk strādāt stundā ar vēstures avotiem, mēģinu izprast to ticamību.</vt:lpstr>
    </vt:vector>
  </TitlesOfParts>
  <Company>SKOLA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Starpdisciplinārais  uzdevums</dc:title>
  <dc:creator>Skolotaji</dc:creator>
  <cp:lastModifiedBy>karine</cp:lastModifiedBy>
  <cp:revision>24</cp:revision>
  <dcterms:created xsi:type="dcterms:W3CDTF">2012-05-08T07:54:43Z</dcterms:created>
  <dcterms:modified xsi:type="dcterms:W3CDTF">2012-06-06T19:05:37Z</dcterms:modified>
</cp:coreProperties>
</file>