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6" r:id="rId3"/>
    <p:sldId id="277" r:id="rId4"/>
    <p:sldId id="278" r:id="rId5"/>
    <p:sldId id="272" r:id="rId6"/>
    <p:sldId id="262" r:id="rId7"/>
    <p:sldId id="271" r:id="rId8"/>
    <p:sldId id="263" r:id="rId9"/>
    <p:sldId id="259" r:id="rId10"/>
    <p:sldId id="265" r:id="rId11"/>
    <p:sldId id="270" r:id="rId12"/>
    <p:sldId id="266" r:id="rId13"/>
    <p:sldId id="273" r:id="rId14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8D491-1C78-4F29-883A-2D75BB1C473A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lv-LV"/>
        </a:p>
      </dgm:t>
    </dgm:pt>
    <dgm:pt modelId="{C270CCBD-C7D0-4E0B-8DBB-A4E146787061}">
      <dgm:prSet phldrT="[Text]"/>
      <dgm:spPr/>
      <dgm:t>
        <a:bodyPr/>
        <a:lstStyle/>
        <a:p>
          <a:r>
            <a:rPr lang="lv-LV" dirty="0" smtClean="0"/>
            <a:t>Dabas</a:t>
          </a:r>
          <a:endParaRPr lang="lv-LV" dirty="0"/>
        </a:p>
      </dgm:t>
    </dgm:pt>
    <dgm:pt modelId="{88763B35-6CD7-4D66-8E5B-896B90443CF3}" type="parTrans" cxnId="{8FF9DABE-AF3D-4F8F-87CD-E2AB132F74CD}">
      <dgm:prSet/>
      <dgm:spPr/>
      <dgm:t>
        <a:bodyPr/>
        <a:lstStyle/>
        <a:p>
          <a:endParaRPr lang="lv-LV"/>
        </a:p>
      </dgm:t>
    </dgm:pt>
    <dgm:pt modelId="{2C080B00-B241-4508-B665-0EE84C892FD8}" type="sibTrans" cxnId="{8FF9DABE-AF3D-4F8F-87CD-E2AB132F74CD}">
      <dgm:prSet/>
      <dgm:spPr/>
      <dgm:t>
        <a:bodyPr/>
        <a:lstStyle/>
        <a:p>
          <a:endParaRPr lang="lv-LV"/>
        </a:p>
      </dgm:t>
    </dgm:pt>
    <dgm:pt modelId="{5017B8EF-301C-4D3D-A7BB-1B2C36703211}">
      <dgm:prSet phldrT="[Text]"/>
      <dgm:spPr/>
      <dgm:t>
        <a:bodyPr/>
        <a:lstStyle/>
        <a:p>
          <a:r>
            <a:rPr lang="lv-LV" dirty="0" smtClean="0"/>
            <a:t>Skaistas dabas ainavas</a:t>
          </a:r>
          <a:endParaRPr lang="lv-LV" dirty="0"/>
        </a:p>
      </dgm:t>
    </dgm:pt>
    <dgm:pt modelId="{0C93C527-0448-42B6-AFE6-86C01297B8EA}" type="parTrans" cxnId="{3F9A976F-CEDC-4305-8A06-1F899752543D}">
      <dgm:prSet/>
      <dgm:spPr/>
      <dgm:t>
        <a:bodyPr/>
        <a:lstStyle/>
        <a:p>
          <a:endParaRPr lang="lv-LV"/>
        </a:p>
      </dgm:t>
    </dgm:pt>
    <dgm:pt modelId="{43AFE331-3F36-450D-9B3E-CFAED2923052}" type="sibTrans" cxnId="{3F9A976F-CEDC-4305-8A06-1F899752543D}">
      <dgm:prSet/>
      <dgm:spPr/>
      <dgm:t>
        <a:bodyPr/>
        <a:lstStyle/>
        <a:p>
          <a:endParaRPr lang="lv-LV"/>
        </a:p>
      </dgm:t>
    </dgm:pt>
    <dgm:pt modelId="{AD776370-C0E1-447A-ACBA-1AE5D889FEC3}">
      <dgm:prSet phldrT="[Text]"/>
      <dgm:spPr/>
      <dgm:t>
        <a:bodyPr/>
        <a:lstStyle/>
        <a:p>
          <a:r>
            <a:rPr lang="lv-LV" dirty="0" smtClean="0"/>
            <a:t>Reljefs</a:t>
          </a:r>
          <a:endParaRPr lang="lv-LV" dirty="0"/>
        </a:p>
      </dgm:t>
    </dgm:pt>
    <dgm:pt modelId="{8054B4E3-C138-4C1F-93B2-AE0B6EC1B6BA}" type="parTrans" cxnId="{6841DE52-34DD-4C6F-8E00-2C53AE57575F}">
      <dgm:prSet/>
      <dgm:spPr/>
      <dgm:t>
        <a:bodyPr/>
        <a:lstStyle/>
        <a:p>
          <a:endParaRPr lang="lv-LV"/>
        </a:p>
      </dgm:t>
    </dgm:pt>
    <dgm:pt modelId="{EA84C0DC-33FC-4959-831A-5B9336CF2215}" type="sibTrans" cxnId="{6841DE52-34DD-4C6F-8E00-2C53AE57575F}">
      <dgm:prSet/>
      <dgm:spPr/>
      <dgm:t>
        <a:bodyPr/>
        <a:lstStyle/>
        <a:p>
          <a:endParaRPr lang="lv-LV"/>
        </a:p>
      </dgm:t>
    </dgm:pt>
    <dgm:pt modelId="{81A5F7DA-401D-4B26-8D61-5700010B8B21}">
      <dgm:prSet phldrT="[Text]"/>
      <dgm:spPr/>
      <dgm:t>
        <a:bodyPr/>
        <a:lstStyle/>
        <a:p>
          <a:r>
            <a:rPr lang="lv-LV" dirty="0" smtClean="0"/>
            <a:t>Cilvēku veidotie</a:t>
          </a:r>
          <a:endParaRPr lang="lv-LV" dirty="0"/>
        </a:p>
      </dgm:t>
    </dgm:pt>
    <dgm:pt modelId="{84D79162-A72D-485C-B06B-FA8EFCF16094}" type="parTrans" cxnId="{CB0C2B4C-0CCC-4006-9B64-7B2599A4CD9F}">
      <dgm:prSet/>
      <dgm:spPr/>
      <dgm:t>
        <a:bodyPr/>
        <a:lstStyle/>
        <a:p>
          <a:endParaRPr lang="lv-LV"/>
        </a:p>
      </dgm:t>
    </dgm:pt>
    <dgm:pt modelId="{3672D54E-4E0E-44CA-9A4F-E028F7D49A5E}" type="sibTrans" cxnId="{CB0C2B4C-0CCC-4006-9B64-7B2599A4CD9F}">
      <dgm:prSet/>
      <dgm:spPr/>
      <dgm:t>
        <a:bodyPr/>
        <a:lstStyle/>
        <a:p>
          <a:endParaRPr lang="lv-LV"/>
        </a:p>
      </dgm:t>
    </dgm:pt>
    <dgm:pt modelId="{ADA3A066-BF87-4CFB-948D-6F7FC3345141}">
      <dgm:prSet phldrT="[Text]"/>
      <dgm:spPr/>
      <dgm:t>
        <a:bodyPr/>
        <a:lstStyle/>
        <a:p>
          <a:r>
            <a:rPr lang="lv-LV" dirty="0" smtClean="0"/>
            <a:t>Mākslas un kultūras priekšmeti</a:t>
          </a:r>
          <a:endParaRPr lang="lv-LV" dirty="0"/>
        </a:p>
      </dgm:t>
    </dgm:pt>
    <dgm:pt modelId="{638D91E0-491F-4BCC-935B-8959E512F5ED}" type="parTrans" cxnId="{8D606511-3CBA-4884-A105-A818F6D70DA9}">
      <dgm:prSet/>
      <dgm:spPr/>
      <dgm:t>
        <a:bodyPr/>
        <a:lstStyle/>
        <a:p>
          <a:endParaRPr lang="lv-LV"/>
        </a:p>
      </dgm:t>
    </dgm:pt>
    <dgm:pt modelId="{9A857329-5461-4467-8AA7-3A36F5A37178}" type="sibTrans" cxnId="{8D606511-3CBA-4884-A105-A818F6D70DA9}">
      <dgm:prSet/>
      <dgm:spPr/>
      <dgm:t>
        <a:bodyPr/>
        <a:lstStyle/>
        <a:p>
          <a:endParaRPr lang="lv-LV"/>
        </a:p>
      </dgm:t>
    </dgm:pt>
    <dgm:pt modelId="{091618E7-BD95-4F67-871E-5F5561A8112A}">
      <dgm:prSet phldrT="[Text]"/>
      <dgm:spPr/>
      <dgm:t>
        <a:bodyPr/>
        <a:lstStyle/>
        <a:p>
          <a:r>
            <a:rPr lang="lv-LV" dirty="0" smtClean="0"/>
            <a:t>Tradīcijas, kulti, paražas</a:t>
          </a:r>
          <a:endParaRPr lang="lv-LV" dirty="0"/>
        </a:p>
      </dgm:t>
    </dgm:pt>
    <dgm:pt modelId="{1E3A49CB-04F7-4696-8D92-C9C675B520B5}" type="parTrans" cxnId="{7CA0737E-E951-42C0-91C6-4FCEF9C0DE1D}">
      <dgm:prSet/>
      <dgm:spPr/>
      <dgm:t>
        <a:bodyPr/>
        <a:lstStyle/>
        <a:p>
          <a:endParaRPr lang="lv-LV"/>
        </a:p>
      </dgm:t>
    </dgm:pt>
    <dgm:pt modelId="{FB1CE358-CE56-4618-8D4D-8FB791FDAAD2}" type="sibTrans" cxnId="{7CA0737E-E951-42C0-91C6-4FCEF9C0DE1D}">
      <dgm:prSet/>
      <dgm:spPr/>
      <dgm:t>
        <a:bodyPr/>
        <a:lstStyle/>
        <a:p>
          <a:endParaRPr lang="lv-LV"/>
        </a:p>
      </dgm:t>
    </dgm:pt>
    <dgm:pt modelId="{D767734C-8C97-456C-AAF9-F8FC15801B7C}">
      <dgm:prSet phldrT="[Text]"/>
      <dgm:spPr/>
      <dgm:t>
        <a:bodyPr/>
        <a:lstStyle/>
        <a:p>
          <a:r>
            <a:rPr lang="lv-LV" dirty="0" smtClean="0"/>
            <a:t>Vēsturiskie</a:t>
          </a:r>
          <a:endParaRPr lang="lv-LV" dirty="0"/>
        </a:p>
      </dgm:t>
    </dgm:pt>
    <dgm:pt modelId="{E806001A-6A3D-493B-9CE1-DAD98260CF95}" type="parTrans" cxnId="{C9EB0460-EF35-428D-8B37-3778F0EACF73}">
      <dgm:prSet/>
      <dgm:spPr/>
      <dgm:t>
        <a:bodyPr/>
        <a:lstStyle/>
        <a:p>
          <a:endParaRPr lang="lv-LV"/>
        </a:p>
      </dgm:t>
    </dgm:pt>
    <dgm:pt modelId="{E61A20B6-5029-4DF6-9BE2-92777F0FEEC6}" type="sibTrans" cxnId="{C9EB0460-EF35-428D-8B37-3778F0EACF73}">
      <dgm:prSet/>
      <dgm:spPr/>
      <dgm:t>
        <a:bodyPr/>
        <a:lstStyle/>
        <a:p>
          <a:endParaRPr lang="lv-LV"/>
        </a:p>
      </dgm:t>
    </dgm:pt>
    <dgm:pt modelId="{1E97B0ED-2D46-4CA5-B0AC-A3490F628990}">
      <dgm:prSet phldrT="[Text]"/>
      <dgm:spPr/>
      <dgm:t>
        <a:bodyPr/>
        <a:lstStyle/>
        <a:p>
          <a:r>
            <a:rPr lang="lv-LV" dirty="0" smtClean="0"/>
            <a:t>Vēsturisku notikumu vietas </a:t>
          </a:r>
          <a:endParaRPr lang="lv-LV" dirty="0"/>
        </a:p>
      </dgm:t>
    </dgm:pt>
    <dgm:pt modelId="{FE919E9F-857D-4BFD-A553-379E16BB254F}" type="parTrans" cxnId="{E27DB72F-9D37-461B-8CA0-705914B72083}">
      <dgm:prSet/>
      <dgm:spPr/>
      <dgm:t>
        <a:bodyPr/>
        <a:lstStyle/>
        <a:p>
          <a:endParaRPr lang="lv-LV"/>
        </a:p>
      </dgm:t>
    </dgm:pt>
    <dgm:pt modelId="{6C8FC9F6-5D8E-466A-8888-DADBE4F78EA0}" type="sibTrans" cxnId="{E27DB72F-9D37-461B-8CA0-705914B72083}">
      <dgm:prSet/>
      <dgm:spPr/>
      <dgm:t>
        <a:bodyPr/>
        <a:lstStyle/>
        <a:p>
          <a:endParaRPr lang="lv-LV"/>
        </a:p>
      </dgm:t>
    </dgm:pt>
    <dgm:pt modelId="{18BBC977-7927-485E-A4FD-AAA5F971F567}">
      <dgm:prSet phldrT="[Text]"/>
      <dgm:spPr/>
      <dgm:t>
        <a:bodyPr/>
        <a:lstStyle/>
        <a:p>
          <a:r>
            <a:rPr lang="lv-LV" dirty="0" smtClean="0"/>
            <a:t>Vēsturisko pilsētu un vietu apskate</a:t>
          </a:r>
          <a:endParaRPr lang="lv-LV" dirty="0"/>
        </a:p>
      </dgm:t>
    </dgm:pt>
    <dgm:pt modelId="{AEDA71BA-2E6F-4494-92A3-457916E6662E}" type="parTrans" cxnId="{2C843F36-BE1B-4B47-AB8E-ADBE7F5842C4}">
      <dgm:prSet/>
      <dgm:spPr/>
      <dgm:t>
        <a:bodyPr/>
        <a:lstStyle/>
        <a:p>
          <a:endParaRPr lang="lv-LV"/>
        </a:p>
      </dgm:t>
    </dgm:pt>
    <dgm:pt modelId="{D6BC6B7B-401C-4603-9CD7-AB195A4EC1B9}" type="sibTrans" cxnId="{2C843F36-BE1B-4B47-AB8E-ADBE7F5842C4}">
      <dgm:prSet/>
      <dgm:spPr/>
      <dgm:t>
        <a:bodyPr/>
        <a:lstStyle/>
        <a:p>
          <a:endParaRPr lang="lv-LV"/>
        </a:p>
      </dgm:t>
    </dgm:pt>
    <dgm:pt modelId="{E2106D7D-AFE1-4080-A9DC-23D97A1B6689}">
      <dgm:prSet phldrT="[Text]"/>
      <dgm:spPr/>
      <dgm:t>
        <a:bodyPr/>
        <a:lstStyle/>
        <a:p>
          <a:r>
            <a:rPr lang="lv-LV" dirty="0" smtClean="0"/>
            <a:t>Unikāli dabas objekti</a:t>
          </a:r>
          <a:endParaRPr lang="lv-LV" dirty="0"/>
        </a:p>
      </dgm:t>
    </dgm:pt>
    <dgm:pt modelId="{82360892-B870-46FA-901C-AE8BE9D841D0}" type="parTrans" cxnId="{0E69B26A-7A22-40BE-B567-5070022C2DB5}">
      <dgm:prSet/>
      <dgm:spPr/>
      <dgm:t>
        <a:bodyPr/>
        <a:lstStyle/>
        <a:p>
          <a:endParaRPr lang="lv-LV"/>
        </a:p>
      </dgm:t>
    </dgm:pt>
    <dgm:pt modelId="{B973CEE2-5887-4079-A130-E1B6C4474CFA}" type="sibTrans" cxnId="{0E69B26A-7A22-40BE-B567-5070022C2DB5}">
      <dgm:prSet/>
      <dgm:spPr/>
      <dgm:t>
        <a:bodyPr/>
        <a:lstStyle/>
        <a:p>
          <a:endParaRPr lang="lv-LV"/>
        </a:p>
      </dgm:t>
    </dgm:pt>
    <dgm:pt modelId="{7229772F-E099-4CB0-A305-2C0910606CC4}">
      <dgm:prSet phldrT="[Text]"/>
      <dgm:spPr/>
      <dgm:t>
        <a:bodyPr/>
        <a:lstStyle/>
        <a:p>
          <a:r>
            <a:rPr lang="lv-LV" dirty="0" smtClean="0"/>
            <a:t>Jūras un pludmales</a:t>
          </a:r>
          <a:endParaRPr lang="lv-LV" dirty="0"/>
        </a:p>
      </dgm:t>
    </dgm:pt>
    <dgm:pt modelId="{C12D42D7-B409-4CB2-B4D1-97F797B51A66}" type="parTrans" cxnId="{D0A1EA00-B99D-4699-9B96-FF2D7FBD7EC5}">
      <dgm:prSet/>
      <dgm:spPr/>
      <dgm:t>
        <a:bodyPr/>
        <a:lstStyle/>
        <a:p>
          <a:endParaRPr lang="lv-LV"/>
        </a:p>
      </dgm:t>
    </dgm:pt>
    <dgm:pt modelId="{65A7E564-B02D-4B58-8FA5-FE0982610B5A}" type="sibTrans" cxnId="{D0A1EA00-B99D-4699-9B96-FF2D7FBD7EC5}">
      <dgm:prSet/>
      <dgm:spPr/>
      <dgm:t>
        <a:bodyPr/>
        <a:lstStyle/>
        <a:p>
          <a:endParaRPr lang="lv-LV"/>
        </a:p>
      </dgm:t>
    </dgm:pt>
    <dgm:pt modelId="{3D9D13E4-38F8-48A8-90C9-E26CF4B84F3C}">
      <dgm:prSet phldrT="[Text]"/>
      <dgm:spPr/>
      <dgm:t>
        <a:bodyPr/>
        <a:lstStyle/>
        <a:p>
          <a:r>
            <a:rPr lang="lv-LV" dirty="0" smtClean="0"/>
            <a:t>Piemērots klimats</a:t>
          </a:r>
          <a:endParaRPr lang="lv-LV" dirty="0"/>
        </a:p>
      </dgm:t>
    </dgm:pt>
    <dgm:pt modelId="{C59CF1A0-50F9-4757-A627-4D5A838E4199}" type="parTrans" cxnId="{41517908-FE27-45EF-985F-9A399DD74179}">
      <dgm:prSet/>
      <dgm:spPr/>
      <dgm:t>
        <a:bodyPr/>
        <a:lstStyle/>
        <a:p>
          <a:endParaRPr lang="lv-LV"/>
        </a:p>
      </dgm:t>
    </dgm:pt>
    <dgm:pt modelId="{377511A4-DE5B-4127-BB6F-91443FEA073F}" type="sibTrans" cxnId="{41517908-FE27-45EF-985F-9A399DD74179}">
      <dgm:prSet/>
      <dgm:spPr/>
      <dgm:t>
        <a:bodyPr/>
        <a:lstStyle/>
        <a:p>
          <a:endParaRPr lang="lv-LV"/>
        </a:p>
      </dgm:t>
    </dgm:pt>
    <dgm:pt modelId="{F021B752-7AA6-4F04-87DF-266CC5DA3C7A}">
      <dgm:prSet phldrT="[Text]"/>
      <dgm:spPr/>
      <dgm:t>
        <a:bodyPr/>
        <a:lstStyle/>
        <a:p>
          <a:r>
            <a:rPr lang="lv-LV" dirty="0" smtClean="0"/>
            <a:t>Augu un dzīvnieku valsts</a:t>
          </a:r>
          <a:endParaRPr lang="lv-LV" dirty="0"/>
        </a:p>
      </dgm:t>
    </dgm:pt>
    <dgm:pt modelId="{5134ACF8-6914-40E3-ACE7-4ED4FEA7501D}" type="parTrans" cxnId="{285F1F5C-CC96-4A74-BE7D-C69EA1AAC5EF}">
      <dgm:prSet/>
      <dgm:spPr/>
      <dgm:t>
        <a:bodyPr/>
        <a:lstStyle/>
        <a:p>
          <a:endParaRPr lang="lv-LV"/>
        </a:p>
      </dgm:t>
    </dgm:pt>
    <dgm:pt modelId="{54A21D74-2799-4350-8C51-EC1A06F440CD}" type="sibTrans" cxnId="{285F1F5C-CC96-4A74-BE7D-C69EA1AAC5EF}">
      <dgm:prSet/>
      <dgm:spPr/>
      <dgm:t>
        <a:bodyPr/>
        <a:lstStyle/>
        <a:p>
          <a:endParaRPr lang="lv-LV"/>
        </a:p>
      </dgm:t>
    </dgm:pt>
    <dgm:pt modelId="{B5271E04-FEB5-4452-85CE-6C13ADCD37E8}">
      <dgm:prSet phldrT="[Text]"/>
      <dgm:spPr/>
      <dgm:t>
        <a:bodyPr/>
        <a:lstStyle/>
        <a:p>
          <a:r>
            <a:rPr lang="lv-LV" dirty="0" smtClean="0"/>
            <a:t>Apbūves un sadzīves īpatnības</a:t>
          </a:r>
          <a:endParaRPr lang="lv-LV" dirty="0"/>
        </a:p>
      </dgm:t>
    </dgm:pt>
    <dgm:pt modelId="{38020519-B4C3-4153-9564-DA2E873A3456}" type="parTrans" cxnId="{6B780861-F506-44A4-AB65-200A3513095E}">
      <dgm:prSet/>
      <dgm:spPr/>
      <dgm:t>
        <a:bodyPr/>
        <a:lstStyle/>
        <a:p>
          <a:endParaRPr lang="lv-LV"/>
        </a:p>
      </dgm:t>
    </dgm:pt>
    <dgm:pt modelId="{056696A1-4429-4125-85B3-6057325C7B09}" type="sibTrans" cxnId="{6B780861-F506-44A4-AB65-200A3513095E}">
      <dgm:prSet/>
      <dgm:spPr/>
      <dgm:t>
        <a:bodyPr/>
        <a:lstStyle/>
        <a:p>
          <a:endParaRPr lang="lv-LV"/>
        </a:p>
      </dgm:t>
    </dgm:pt>
    <dgm:pt modelId="{33DE2A5C-5C35-4C90-B3E3-BCCCDAD595C9}">
      <dgm:prSet phldrT="[Text]"/>
      <dgm:spPr/>
      <dgm:t>
        <a:bodyPr/>
        <a:lstStyle/>
        <a:p>
          <a:r>
            <a:rPr lang="lv-LV" dirty="0" smtClean="0"/>
            <a:t>Pasākumi, svētki ,notikumi</a:t>
          </a:r>
          <a:endParaRPr lang="lv-LV" dirty="0"/>
        </a:p>
      </dgm:t>
    </dgm:pt>
    <dgm:pt modelId="{4403EB67-46DC-4B22-A709-0271A5222BF4}" type="parTrans" cxnId="{E50D3293-2DAA-4F8A-A093-984DBB958DED}">
      <dgm:prSet/>
      <dgm:spPr/>
      <dgm:t>
        <a:bodyPr/>
        <a:lstStyle/>
        <a:p>
          <a:endParaRPr lang="lv-LV"/>
        </a:p>
      </dgm:t>
    </dgm:pt>
    <dgm:pt modelId="{B65A1C30-1F77-4DC6-A63E-2BA55EE6BC09}" type="sibTrans" cxnId="{E50D3293-2DAA-4F8A-A093-984DBB958DED}">
      <dgm:prSet/>
      <dgm:spPr/>
      <dgm:t>
        <a:bodyPr/>
        <a:lstStyle/>
        <a:p>
          <a:endParaRPr lang="lv-LV"/>
        </a:p>
      </dgm:t>
    </dgm:pt>
    <dgm:pt modelId="{0448F525-039F-4FA4-98BC-E9272A4A1027}" type="pres">
      <dgm:prSet presAssocID="{9398D491-1C78-4F29-883A-2D75BB1C47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BC9D44D-9FCB-491E-992B-50030EA8F2DB}" type="pres">
      <dgm:prSet presAssocID="{C270CCBD-C7D0-4E0B-8DBB-A4E146787061}" presName="linNode" presStyleCnt="0"/>
      <dgm:spPr/>
    </dgm:pt>
    <dgm:pt modelId="{0CB4BFA2-F67C-4D17-AA10-6672B70A8887}" type="pres">
      <dgm:prSet presAssocID="{C270CCBD-C7D0-4E0B-8DBB-A4E14678706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E05FD25-4FE6-4D40-874F-1FEF02C1B970}" type="pres">
      <dgm:prSet presAssocID="{C270CCBD-C7D0-4E0B-8DBB-A4E146787061}" presName="descendantText" presStyleLbl="alignAccFollowNode1" presStyleIdx="0" presStyleCnt="3" custScaleY="17727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A9AAADA-0B23-4A8C-A6C2-E31AF9769C09}" type="pres">
      <dgm:prSet presAssocID="{2C080B00-B241-4508-B665-0EE84C892FD8}" presName="sp" presStyleCnt="0"/>
      <dgm:spPr/>
    </dgm:pt>
    <dgm:pt modelId="{AB1534B6-3CC8-44A9-8737-E84AFD76E920}" type="pres">
      <dgm:prSet presAssocID="{81A5F7DA-401D-4B26-8D61-5700010B8B21}" presName="linNode" presStyleCnt="0"/>
      <dgm:spPr/>
    </dgm:pt>
    <dgm:pt modelId="{3421B320-976A-494B-8761-3D40448BA438}" type="pres">
      <dgm:prSet presAssocID="{81A5F7DA-401D-4B26-8D61-5700010B8B2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34B0692-CEFE-444B-BA54-78D83FBACFD0}" type="pres">
      <dgm:prSet presAssocID="{81A5F7DA-401D-4B26-8D61-5700010B8B21}" presName="descendantText" presStyleLbl="alignAccFollowNode1" presStyleIdx="1" presStyleCnt="3" custScaleY="14140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C348CC4-D2E6-40A0-B44E-BB17227C3F7F}" type="pres">
      <dgm:prSet presAssocID="{3672D54E-4E0E-44CA-9A4F-E028F7D49A5E}" presName="sp" presStyleCnt="0"/>
      <dgm:spPr/>
    </dgm:pt>
    <dgm:pt modelId="{1088F8B9-04A4-4CC1-B5A4-27DD59DFA7CB}" type="pres">
      <dgm:prSet presAssocID="{D767734C-8C97-456C-AAF9-F8FC15801B7C}" presName="linNode" presStyleCnt="0"/>
      <dgm:spPr/>
    </dgm:pt>
    <dgm:pt modelId="{987EE150-CA6C-44E9-A87D-55B122ED1CE4}" type="pres">
      <dgm:prSet presAssocID="{D767734C-8C97-456C-AAF9-F8FC15801B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B19BC73-0F60-4ECC-87BC-5FEFEA3946AF}" type="pres">
      <dgm:prSet presAssocID="{D767734C-8C97-456C-AAF9-F8FC15801B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C9DA378-3A44-402C-8D24-7B3D616A7D64}" type="presOf" srcId="{E2106D7D-AFE1-4080-A9DC-23D97A1B6689}" destId="{1E05FD25-4FE6-4D40-874F-1FEF02C1B970}" srcOrd="0" destOrd="1" presId="urn:microsoft.com/office/officeart/2005/8/layout/vList5"/>
    <dgm:cxn modelId="{05544ED6-4DA0-4E41-A7F6-F74E517C4FDB}" type="presOf" srcId="{33DE2A5C-5C35-4C90-B3E3-BCCCDAD595C9}" destId="{C34B0692-CEFE-444B-BA54-78D83FBACFD0}" srcOrd="0" destOrd="2" presId="urn:microsoft.com/office/officeart/2005/8/layout/vList5"/>
    <dgm:cxn modelId="{38DF55E6-9480-4FF8-99B2-9D851B2ED17A}" type="presOf" srcId="{F021B752-7AA6-4F04-87DF-266CC5DA3C7A}" destId="{1E05FD25-4FE6-4D40-874F-1FEF02C1B970}" srcOrd="0" destOrd="4" presId="urn:microsoft.com/office/officeart/2005/8/layout/vList5"/>
    <dgm:cxn modelId="{285F1F5C-CC96-4A74-BE7D-C69EA1AAC5EF}" srcId="{C270CCBD-C7D0-4E0B-8DBB-A4E146787061}" destId="{F021B752-7AA6-4F04-87DF-266CC5DA3C7A}" srcOrd="4" destOrd="0" parTransId="{5134ACF8-6914-40E3-ACE7-4ED4FEA7501D}" sibTransId="{54A21D74-2799-4350-8C51-EC1A06F440CD}"/>
    <dgm:cxn modelId="{E6FBFC1F-8732-4840-A4DD-DCBC67D34C4D}" type="presOf" srcId="{1E97B0ED-2D46-4CA5-B0AC-A3490F628990}" destId="{1B19BC73-0F60-4ECC-87BC-5FEFEA3946AF}" srcOrd="0" destOrd="0" presId="urn:microsoft.com/office/officeart/2005/8/layout/vList5"/>
    <dgm:cxn modelId="{8D606511-3CBA-4884-A105-A818F6D70DA9}" srcId="{81A5F7DA-401D-4B26-8D61-5700010B8B21}" destId="{ADA3A066-BF87-4CFB-948D-6F7FC3345141}" srcOrd="0" destOrd="0" parTransId="{638D91E0-491F-4BCC-935B-8959E512F5ED}" sibTransId="{9A857329-5461-4467-8AA7-3A36F5A37178}"/>
    <dgm:cxn modelId="{29AFF8C9-AB9E-468D-A515-AA1BC8D9DC11}" type="presOf" srcId="{7229772F-E099-4CB0-A305-2C0910606CC4}" destId="{1E05FD25-4FE6-4D40-874F-1FEF02C1B970}" srcOrd="0" destOrd="2" presId="urn:microsoft.com/office/officeart/2005/8/layout/vList5"/>
    <dgm:cxn modelId="{EF39ABD7-F8E8-412D-A59B-03AA4B9E6DB3}" type="presOf" srcId="{9398D491-1C78-4F29-883A-2D75BB1C473A}" destId="{0448F525-039F-4FA4-98BC-E9272A4A1027}" srcOrd="0" destOrd="0" presId="urn:microsoft.com/office/officeart/2005/8/layout/vList5"/>
    <dgm:cxn modelId="{6841DE52-34DD-4C6F-8E00-2C53AE57575F}" srcId="{C270CCBD-C7D0-4E0B-8DBB-A4E146787061}" destId="{AD776370-C0E1-447A-ACBA-1AE5D889FEC3}" srcOrd="5" destOrd="0" parTransId="{8054B4E3-C138-4C1F-93B2-AE0B6EC1B6BA}" sibTransId="{EA84C0DC-33FC-4959-831A-5B9336CF2215}"/>
    <dgm:cxn modelId="{1428F343-3497-411B-AA4F-A10790D5229D}" type="presOf" srcId="{D767734C-8C97-456C-AAF9-F8FC15801B7C}" destId="{987EE150-CA6C-44E9-A87D-55B122ED1CE4}" srcOrd="0" destOrd="0" presId="urn:microsoft.com/office/officeart/2005/8/layout/vList5"/>
    <dgm:cxn modelId="{AB697529-286B-4595-8365-53316AD79EC1}" type="presOf" srcId="{3D9D13E4-38F8-48A8-90C9-E26CF4B84F3C}" destId="{1E05FD25-4FE6-4D40-874F-1FEF02C1B970}" srcOrd="0" destOrd="3" presId="urn:microsoft.com/office/officeart/2005/8/layout/vList5"/>
    <dgm:cxn modelId="{A1E3E31A-BDB8-4D5E-AA6D-B34F235318F3}" type="presOf" srcId="{5017B8EF-301C-4D3D-A7BB-1B2C36703211}" destId="{1E05FD25-4FE6-4D40-874F-1FEF02C1B970}" srcOrd="0" destOrd="0" presId="urn:microsoft.com/office/officeart/2005/8/layout/vList5"/>
    <dgm:cxn modelId="{5E3961FD-A3CC-459C-AD06-4F7F517F1F44}" type="presOf" srcId="{B5271E04-FEB5-4452-85CE-6C13ADCD37E8}" destId="{C34B0692-CEFE-444B-BA54-78D83FBACFD0}" srcOrd="0" destOrd="1" presId="urn:microsoft.com/office/officeart/2005/8/layout/vList5"/>
    <dgm:cxn modelId="{0E69B26A-7A22-40BE-B567-5070022C2DB5}" srcId="{C270CCBD-C7D0-4E0B-8DBB-A4E146787061}" destId="{E2106D7D-AFE1-4080-A9DC-23D97A1B6689}" srcOrd="1" destOrd="0" parTransId="{82360892-B870-46FA-901C-AE8BE9D841D0}" sibTransId="{B973CEE2-5887-4079-A130-E1B6C4474CFA}"/>
    <dgm:cxn modelId="{41517908-FE27-45EF-985F-9A399DD74179}" srcId="{C270CCBD-C7D0-4E0B-8DBB-A4E146787061}" destId="{3D9D13E4-38F8-48A8-90C9-E26CF4B84F3C}" srcOrd="3" destOrd="0" parTransId="{C59CF1A0-50F9-4757-A627-4D5A838E4199}" sibTransId="{377511A4-DE5B-4127-BB6F-91443FEA073F}"/>
    <dgm:cxn modelId="{95ADD6B4-D76C-43C0-A3A1-9C257030C3AC}" type="presOf" srcId="{ADA3A066-BF87-4CFB-948D-6F7FC3345141}" destId="{C34B0692-CEFE-444B-BA54-78D83FBACFD0}" srcOrd="0" destOrd="0" presId="urn:microsoft.com/office/officeart/2005/8/layout/vList5"/>
    <dgm:cxn modelId="{B5B833C6-1DF6-4B73-ACD7-174E2CF7AE11}" type="presOf" srcId="{AD776370-C0E1-447A-ACBA-1AE5D889FEC3}" destId="{1E05FD25-4FE6-4D40-874F-1FEF02C1B970}" srcOrd="0" destOrd="5" presId="urn:microsoft.com/office/officeart/2005/8/layout/vList5"/>
    <dgm:cxn modelId="{3F9A976F-CEDC-4305-8A06-1F899752543D}" srcId="{C270CCBD-C7D0-4E0B-8DBB-A4E146787061}" destId="{5017B8EF-301C-4D3D-A7BB-1B2C36703211}" srcOrd="0" destOrd="0" parTransId="{0C93C527-0448-42B6-AFE6-86C01297B8EA}" sibTransId="{43AFE331-3F36-450D-9B3E-CFAED2923052}"/>
    <dgm:cxn modelId="{7CA0737E-E951-42C0-91C6-4FCEF9C0DE1D}" srcId="{81A5F7DA-401D-4B26-8D61-5700010B8B21}" destId="{091618E7-BD95-4F67-871E-5F5561A8112A}" srcOrd="3" destOrd="0" parTransId="{1E3A49CB-04F7-4696-8D92-C9C675B520B5}" sibTransId="{FB1CE358-CE56-4618-8D4D-8FB791FDAAD2}"/>
    <dgm:cxn modelId="{6B780861-F506-44A4-AB65-200A3513095E}" srcId="{81A5F7DA-401D-4B26-8D61-5700010B8B21}" destId="{B5271E04-FEB5-4452-85CE-6C13ADCD37E8}" srcOrd="1" destOrd="0" parTransId="{38020519-B4C3-4153-9564-DA2E873A3456}" sibTransId="{056696A1-4429-4125-85B3-6057325C7B09}"/>
    <dgm:cxn modelId="{23AEAB2B-F3DA-4817-9AC4-175632CF5FE6}" type="presOf" srcId="{091618E7-BD95-4F67-871E-5F5561A8112A}" destId="{C34B0692-CEFE-444B-BA54-78D83FBACFD0}" srcOrd="0" destOrd="3" presId="urn:microsoft.com/office/officeart/2005/8/layout/vList5"/>
    <dgm:cxn modelId="{2C843F36-BE1B-4B47-AB8E-ADBE7F5842C4}" srcId="{D767734C-8C97-456C-AAF9-F8FC15801B7C}" destId="{18BBC977-7927-485E-A4FD-AAA5F971F567}" srcOrd="1" destOrd="0" parTransId="{AEDA71BA-2E6F-4494-92A3-457916E6662E}" sibTransId="{D6BC6B7B-401C-4603-9CD7-AB195A4EC1B9}"/>
    <dgm:cxn modelId="{15DEADF4-6BDC-4671-AA28-2588F0D129B0}" type="presOf" srcId="{18BBC977-7927-485E-A4FD-AAA5F971F567}" destId="{1B19BC73-0F60-4ECC-87BC-5FEFEA3946AF}" srcOrd="0" destOrd="1" presId="urn:microsoft.com/office/officeart/2005/8/layout/vList5"/>
    <dgm:cxn modelId="{CB0C2B4C-0CCC-4006-9B64-7B2599A4CD9F}" srcId="{9398D491-1C78-4F29-883A-2D75BB1C473A}" destId="{81A5F7DA-401D-4B26-8D61-5700010B8B21}" srcOrd="1" destOrd="0" parTransId="{84D79162-A72D-485C-B06B-FA8EFCF16094}" sibTransId="{3672D54E-4E0E-44CA-9A4F-E028F7D49A5E}"/>
    <dgm:cxn modelId="{E27DB72F-9D37-461B-8CA0-705914B72083}" srcId="{D767734C-8C97-456C-AAF9-F8FC15801B7C}" destId="{1E97B0ED-2D46-4CA5-B0AC-A3490F628990}" srcOrd="0" destOrd="0" parTransId="{FE919E9F-857D-4BFD-A553-379E16BB254F}" sibTransId="{6C8FC9F6-5D8E-466A-8888-DADBE4F78EA0}"/>
    <dgm:cxn modelId="{E50D3293-2DAA-4F8A-A093-984DBB958DED}" srcId="{81A5F7DA-401D-4B26-8D61-5700010B8B21}" destId="{33DE2A5C-5C35-4C90-B3E3-BCCCDAD595C9}" srcOrd="2" destOrd="0" parTransId="{4403EB67-46DC-4B22-A709-0271A5222BF4}" sibTransId="{B65A1C30-1F77-4DC6-A63E-2BA55EE6BC09}"/>
    <dgm:cxn modelId="{8FF9DABE-AF3D-4F8F-87CD-E2AB132F74CD}" srcId="{9398D491-1C78-4F29-883A-2D75BB1C473A}" destId="{C270CCBD-C7D0-4E0B-8DBB-A4E146787061}" srcOrd="0" destOrd="0" parTransId="{88763B35-6CD7-4D66-8E5B-896B90443CF3}" sibTransId="{2C080B00-B241-4508-B665-0EE84C892FD8}"/>
    <dgm:cxn modelId="{C9EB0460-EF35-428D-8B37-3778F0EACF73}" srcId="{9398D491-1C78-4F29-883A-2D75BB1C473A}" destId="{D767734C-8C97-456C-AAF9-F8FC15801B7C}" srcOrd="2" destOrd="0" parTransId="{E806001A-6A3D-493B-9CE1-DAD98260CF95}" sibTransId="{E61A20B6-5029-4DF6-9BE2-92777F0FEEC6}"/>
    <dgm:cxn modelId="{D0A1EA00-B99D-4699-9B96-FF2D7FBD7EC5}" srcId="{C270CCBD-C7D0-4E0B-8DBB-A4E146787061}" destId="{7229772F-E099-4CB0-A305-2C0910606CC4}" srcOrd="2" destOrd="0" parTransId="{C12D42D7-B409-4CB2-B4D1-97F797B51A66}" sibTransId="{65A7E564-B02D-4B58-8FA5-FE0982610B5A}"/>
    <dgm:cxn modelId="{455D00D5-8EEE-4BF4-9D64-DFA7F9D12D55}" type="presOf" srcId="{C270CCBD-C7D0-4E0B-8DBB-A4E146787061}" destId="{0CB4BFA2-F67C-4D17-AA10-6672B70A8887}" srcOrd="0" destOrd="0" presId="urn:microsoft.com/office/officeart/2005/8/layout/vList5"/>
    <dgm:cxn modelId="{ED77D601-4345-4A7C-A68E-27EEA6E9B247}" type="presOf" srcId="{81A5F7DA-401D-4B26-8D61-5700010B8B21}" destId="{3421B320-976A-494B-8761-3D40448BA438}" srcOrd="0" destOrd="0" presId="urn:microsoft.com/office/officeart/2005/8/layout/vList5"/>
    <dgm:cxn modelId="{5D1B2BDB-450A-411D-B1C3-5CD593B495A1}" type="presParOf" srcId="{0448F525-039F-4FA4-98BC-E9272A4A1027}" destId="{4BC9D44D-9FCB-491E-992B-50030EA8F2DB}" srcOrd="0" destOrd="0" presId="urn:microsoft.com/office/officeart/2005/8/layout/vList5"/>
    <dgm:cxn modelId="{8617F93E-5BCE-4A5E-885B-AD1C47E4EE90}" type="presParOf" srcId="{4BC9D44D-9FCB-491E-992B-50030EA8F2DB}" destId="{0CB4BFA2-F67C-4D17-AA10-6672B70A8887}" srcOrd="0" destOrd="0" presId="urn:microsoft.com/office/officeart/2005/8/layout/vList5"/>
    <dgm:cxn modelId="{EF653828-DCD0-42D7-B883-05CAD39EF6BE}" type="presParOf" srcId="{4BC9D44D-9FCB-491E-992B-50030EA8F2DB}" destId="{1E05FD25-4FE6-4D40-874F-1FEF02C1B970}" srcOrd="1" destOrd="0" presId="urn:microsoft.com/office/officeart/2005/8/layout/vList5"/>
    <dgm:cxn modelId="{DF1A7680-FBDB-41DC-842B-BD4F4394B8BF}" type="presParOf" srcId="{0448F525-039F-4FA4-98BC-E9272A4A1027}" destId="{AA9AAADA-0B23-4A8C-A6C2-E31AF9769C09}" srcOrd="1" destOrd="0" presId="urn:microsoft.com/office/officeart/2005/8/layout/vList5"/>
    <dgm:cxn modelId="{F0F893D4-15EC-4CB9-8133-9BA96DA15E1A}" type="presParOf" srcId="{0448F525-039F-4FA4-98BC-E9272A4A1027}" destId="{AB1534B6-3CC8-44A9-8737-E84AFD76E920}" srcOrd="2" destOrd="0" presId="urn:microsoft.com/office/officeart/2005/8/layout/vList5"/>
    <dgm:cxn modelId="{66BE8C15-E1E5-4FEE-B6B9-713707FF6D8B}" type="presParOf" srcId="{AB1534B6-3CC8-44A9-8737-E84AFD76E920}" destId="{3421B320-976A-494B-8761-3D40448BA438}" srcOrd="0" destOrd="0" presId="urn:microsoft.com/office/officeart/2005/8/layout/vList5"/>
    <dgm:cxn modelId="{D22103F3-E398-4F06-9AB3-D5484F9BF684}" type="presParOf" srcId="{AB1534B6-3CC8-44A9-8737-E84AFD76E920}" destId="{C34B0692-CEFE-444B-BA54-78D83FBACFD0}" srcOrd="1" destOrd="0" presId="urn:microsoft.com/office/officeart/2005/8/layout/vList5"/>
    <dgm:cxn modelId="{C14347C9-CCB6-4E51-A8F8-D9B3163FB913}" type="presParOf" srcId="{0448F525-039F-4FA4-98BC-E9272A4A1027}" destId="{CC348CC4-D2E6-40A0-B44E-BB17227C3F7F}" srcOrd="3" destOrd="0" presId="urn:microsoft.com/office/officeart/2005/8/layout/vList5"/>
    <dgm:cxn modelId="{DB23E67E-3486-4020-91F5-F957AB6530D1}" type="presParOf" srcId="{0448F525-039F-4FA4-98BC-E9272A4A1027}" destId="{1088F8B9-04A4-4CC1-B5A4-27DD59DFA7CB}" srcOrd="4" destOrd="0" presId="urn:microsoft.com/office/officeart/2005/8/layout/vList5"/>
    <dgm:cxn modelId="{81384D47-EA80-4794-AB83-E536E11524C1}" type="presParOf" srcId="{1088F8B9-04A4-4CC1-B5A4-27DD59DFA7CB}" destId="{987EE150-CA6C-44E9-A87D-55B122ED1CE4}" srcOrd="0" destOrd="0" presId="urn:microsoft.com/office/officeart/2005/8/layout/vList5"/>
    <dgm:cxn modelId="{E46FCCA5-93B6-4598-9732-B3B55543D9A9}" type="presParOf" srcId="{1088F8B9-04A4-4CC1-B5A4-27DD59DFA7CB}" destId="{1B19BC73-0F60-4ECC-87BC-5FEFEA3946AF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5FF05-584D-4579-98F5-91FA2058F9E1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lv-LV"/>
        </a:p>
      </dgm:t>
    </dgm:pt>
    <dgm:pt modelId="{7868BECC-FCDB-4782-9EB3-A0A969910406}">
      <dgm:prSet phldrT="[Text]"/>
      <dgm:spPr/>
      <dgm:t>
        <a:bodyPr/>
        <a:lstStyle/>
        <a:p>
          <a:r>
            <a:rPr lang="lv-LV" dirty="0" smtClean="0"/>
            <a:t>Dabas resursus</a:t>
          </a:r>
          <a:endParaRPr lang="lv-LV" dirty="0"/>
        </a:p>
      </dgm:t>
    </dgm:pt>
    <dgm:pt modelId="{E9049B5E-A41B-4896-B94A-63536744F561}" type="parTrans" cxnId="{53AAA240-0592-4024-8BA7-7022A138D0F0}">
      <dgm:prSet/>
      <dgm:spPr/>
      <dgm:t>
        <a:bodyPr/>
        <a:lstStyle/>
        <a:p>
          <a:endParaRPr lang="lv-LV"/>
        </a:p>
      </dgm:t>
    </dgm:pt>
    <dgm:pt modelId="{5E44A14F-057A-400E-BE73-37262D9D7C2B}" type="sibTrans" cxnId="{53AAA240-0592-4024-8BA7-7022A138D0F0}">
      <dgm:prSet/>
      <dgm:spPr/>
      <dgm:t>
        <a:bodyPr/>
        <a:lstStyle/>
        <a:p>
          <a:endParaRPr lang="lv-LV"/>
        </a:p>
      </dgm:t>
    </dgm:pt>
    <dgm:pt modelId="{AFA07C69-056B-4D3C-BE7D-A52F5A7C6F3E}">
      <dgm:prSet phldrT="[Text]" custT="1"/>
      <dgm:spPr/>
      <dgm:t>
        <a:bodyPr/>
        <a:lstStyle/>
        <a:p>
          <a:r>
            <a:rPr lang="lv-LV" sz="1800" dirty="0" smtClean="0"/>
            <a:t>Atpūta un rekreācija</a:t>
          </a:r>
          <a:endParaRPr lang="lv-LV" sz="1800" dirty="0"/>
        </a:p>
      </dgm:t>
    </dgm:pt>
    <dgm:pt modelId="{697EDA60-5BB0-4E2B-BDFC-C31BA5368CA0}" type="parTrans" cxnId="{401C3D4C-7B4B-4E74-8843-EF45E525C60C}">
      <dgm:prSet/>
      <dgm:spPr/>
      <dgm:t>
        <a:bodyPr/>
        <a:lstStyle/>
        <a:p>
          <a:endParaRPr lang="lv-LV"/>
        </a:p>
      </dgm:t>
    </dgm:pt>
    <dgm:pt modelId="{DAF07711-425C-4A94-869D-34E87AA88809}" type="sibTrans" cxnId="{401C3D4C-7B4B-4E74-8843-EF45E525C60C}">
      <dgm:prSet/>
      <dgm:spPr/>
      <dgm:t>
        <a:bodyPr/>
        <a:lstStyle/>
        <a:p>
          <a:endParaRPr lang="lv-LV"/>
        </a:p>
      </dgm:t>
    </dgm:pt>
    <dgm:pt modelId="{E96B7A07-4BB1-4B60-A215-DD0A857A1BE5}">
      <dgm:prSet phldrT="[Text]"/>
      <dgm:spPr/>
      <dgm:t>
        <a:bodyPr/>
        <a:lstStyle/>
        <a:p>
          <a:r>
            <a:rPr lang="lv-LV" dirty="0" smtClean="0"/>
            <a:t>Cilvēku veidotos resursus</a:t>
          </a:r>
          <a:endParaRPr lang="lv-LV" dirty="0"/>
        </a:p>
      </dgm:t>
    </dgm:pt>
    <dgm:pt modelId="{CB50FD5C-044B-4D6F-ABDD-468C9008244A}" type="parTrans" cxnId="{585569C2-724B-44D4-BABD-5BB23F288801}">
      <dgm:prSet/>
      <dgm:spPr/>
      <dgm:t>
        <a:bodyPr/>
        <a:lstStyle/>
        <a:p>
          <a:endParaRPr lang="lv-LV"/>
        </a:p>
      </dgm:t>
    </dgm:pt>
    <dgm:pt modelId="{D7CCD82C-2974-4DF0-980F-BFCFF2A5CF6E}" type="sibTrans" cxnId="{585569C2-724B-44D4-BABD-5BB23F288801}">
      <dgm:prSet/>
      <dgm:spPr/>
      <dgm:t>
        <a:bodyPr/>
        <a:lstStyle/>
        <a:p>
          <a:endParaRPr lang="lv-LV"/>
        </a:p>
      </dgm:t>
    </dgm:pt>
    <dgm:pt modelId="{19772560-E3E9-40BC-8ADC-C8C5BF7C44DF}">
      <dgm:prSet phldrT="[Text]"/>
      <dgm:spPr/>
      <dgm:t>
        <a:bodyPr/>
        <a:lstStyle/>
        <a:p>
          <a:r>
            <a:rPr lang="lv-LV" dirty="0" smtClean="0"/>
            <a:t>Citu reģionu iedzīvotāju dzīvesveida iepazīšana</a:t>
          </a:r>
          <a:endParaRPr lang="lv-LV" dirty="0"/>
        </a:p>
      </dgm:t>
    </dgm:pt>
    <dgm:pt modelId="{3751FEFB-D7EF-4C5C-A460-D2E8AC04FC64}" type="parTrans" cxnId="{520E0027-7AD5-4868-879F-CD6B8D63E548}">
      <dgm:prSet/>
      <dgm:spPr/>
      <dgm:t>
        <a:bodyPr/>
        <a:lstStyle/>
        <a:p>
          <a:endParaRPr lang="lv-LV"/>
        </a:p>
      </dgm:t>
    </dgm:pt>
    <dgm:pt modelId="{33FF03C6-A0CA-4325-899B-D9EAE16161F6}" type="sibTrans" cxnId="{520E0027-7AD5-4868-879F-CD6B8D63E548}">
      <dgm:prSet/>
      <dgm:spPr/>
      <dgm:t>
        <a:bodyPr/>
        <a:lstStyle/>
        <a:p>
          <a:endParaRPr lang="lv-LV"/>
        </a:p>
      </dgm:t>
    </dgm:pt>
    <dgm:pt modelId="{EEAF8031-83CF-483B-834E-528348FCAA90}">
      <dgm:prSet phldrT="[Text]"/>
      <dgm:spPr/>
      <dgm:t>
        <a:bodyPr/>
        <a:lstStyle/>
        <a:p>
          <a:r>
            <a:rPr lang="lv-LV" dirty="0" smtClean="0"/>
            <a:t>Reliģisko rituālu veikšana</a:t>
          </a:r>
          <a:endParaRPr lang="lv-LV" dirty="0"/>
        </a:p>
      </dgm:t>
    </dgm:pt>
    <dgm:pt modelId="{2C3A532E-89A4-48F6-BD61-08CE8697309D}" type="parTrans" cxnId="{70E693CE-78F0-4C05-874E-AE29DAFDB480}">
      <dgm:prSet/>
      <dgm:spPr/>
      <dgm:t>
        <a:bodyPr/>
        <a:lstStyle/>
        <a:p>
          <a:endParaRPr lang="lv-LV"/>
        </a:p>
      </dgm:t>
    </dgm:pt>
    <dgm:pt modelId="{A2DD1F85-B710-493D-8252-F8FA9DC712D6}" type="sibTrans" cxnId="{70E693CE-78F0-4C05-874E-AE29DAFDB480}">
      <dgm:prSet/>
      <dgm:spPr/>
      <dgm:t>
        <a:bodyPr/>
        <a:lstStyle/>
        <a:p>
          <a:endParaRPr lang="lv-LV"/>
        </a:p>
      </dgm:t>
    </dgm:pt>
    <dgm:pt modelId="{C04E58E7-ECD1-4D1E-9AA5-F2F6A9FB9CF1}">
      <dgm:prSet phldrT="[Text]"/>
      <dgm:spPr/>
      <dgm:t>
        <a:bodyPr/>
        <a:lstStyle/>
        <a:p>
          <a:r>
            <a:rPr lang="lv-LV" dirty="0" smtClean="0"/>
            <a:t>Vēsturiskos resursus</a:t>
          </a:r>
          <a:endParaRPr lang="lv-LV" dirty="0"/>
        </a:p>
      </dgm:t>
    </dgm:pt>
    <dgm:pt modelId="{2E92E932-6C4D-4E16-B038-827A7A752377}" type="parTrans" cxnId="{8ADCA17C-D149-4CC9-86EE-83B0F4606F38}">
      <dgm:prSet/>
      <dgm:spPr/>
      <dgm:t>
        <a:bodyPr/>
        <a:lstStyle/>
        <a:p>
          <a:endParaRPr lang="lv-LV"/>
        </a:p>
      </dgm:t>
    </dgm:pt>
    <dgm:pt modelId="{90C159CA-1AF9-4663-9992-04499E5639B8}" type="sibTrans" cxnId="{8ADCA17C-D149-4CC9-86EE-83B0F4606F38}">
      <dgm:prSet/>
      <dgm:spPr/>
      <dgm:t>
        <a:bodyPr/>
        <a:lstStyle/>
        <a:p>
          <a:endParaRPr lang="lv-LV"/>
        </a:p>
      </dgm:t>
    </dgm:pt>
    <dgm:pt modelId="{41DAC802-A8D7-437C-8743-8DF7E0E7111A}">
      <dgm:prSet phldrT="[Text]" custT="1"/>
      <dgm:spPr/>
      <dgm:t>
        <a:bodyPr/>
        <a:lstStyle/>
        <a:p>
          <a:r>
            <a:rPr lang="lv-LV" sz="1800" dirty="0" smtClean="0"/>
            <a:t>Citu reģionu vēstures un kultūras mantojuma iepazīšana</a:t>
          </a:r>
          <a:endParaRPr lang="lv-LV" sz="1800" dirty="0"/>
        </a:p>
      </dgm:t>
    </dgm:pt>
    <dgm:pt modelId="{BD000E4F-5B15-4653-B467-5F46F37FEAF6}" type="parTrans" cxnId="{38196E84-9CBA-4E63-AFFF-6FC4343E26AC}">
      <dgm:prSet/>
      <dgm:spPr/>
      <dgm:t>
        <a:bodyPr/>
        <a:lstStyle/>
        <a:p>
          <a:endParaRPr lang="lv-LV"/>
        </a:p>
      </dgm:t>
    </dgm:pt>
    <dgm:pt modelId="{3AF78EB3-6F19-4925-81F3-0F52D014EDE1}" type="sibTrans" cxnId="{38196E84-9CBA-4E63-AFFF-6FC4343E26AC}">
      <dgm:prSet/>
      <dgm:spPr/>
      <dgm:t>
        <a:bodyPr/>
        <a:lstStyle/>
        <a:p>
          <a:endParaRPr lang="lv-LV"/>
        </a:p>
      </dgm:t>
    </dgm:pt>
    <dgm:pt modelId="{5F82F2F0-0D52-48EE-AA1A-B48C737713A9}">
      <dgm:prSet phldrT="[Text]" custT="1"/>
      <dgm:spPr/>
      <dgm:t>
        <a:bodyPr/>
        <a:lstStyle/>
        <a:p>
          <a:r>
            <a:rPr lang="lv-LV" sz="1800" dirty="0" smtClean="0"/>
            <a:t>Fiziskas nodarbības ( niršana, kāpšana kalnos u.c.)</a:t>
          </a:r>
          <a:endParaRPr lang="lv-LV" sz="1800" dirty="0"/>
        </a:p>
      </dgm:t>
    </dgm:pt>
    <dgm:pt modelId="{2A081FAE-C908-4F8D-9C99-8F8A4C572C15}" type="parTrans" cxnId="{985CBEE8-AEE3-46CA-8C10-D25BAB201DC3}">
      <dgm:prSet/>
      <dgm:spPr/>
      <dgm:t>
        <a:bodyPr/>
        <a:lstStyle/>
        <a:p>
          <a:endParaRPr lang="lv-LV"/>
        </a:p>
      </dgm:t>
    </dgm:pt>
    <dgm:pt modelId="{8E85900F-F7FE-4447-89F2-BAA26D6CF535}" type="sibTrans" cxnId="{985CBEE8-AEE3-46CA-8C10-D25BAB201DC3}">
      <dgm:prSet/>
      <dgm:spPr/>
      <dgm:t>
        <a:bodyPr/>
        <a:lstStyle/>
        <a:p>
          <a:endParaRPr lang="lv-LV"/>
        </a:p>
      </dgm:t>
    </dgm:pt>
    <dgm:pt modelId="{89124D66-EBD8-4531-B12A-ADBF637D31CB}">
      <dgm:prSet phldrT="[Text]" custT="1"/>
      <dgm:spPr/>
      <dgm:t>
        <a:bodyPr/>
        <a:lstStyle/>
        <a:p>
          <a:r>
            <a:rPr lang="lv-LV" sz="1800" dirty="0" smtClean="0"/>
            <a:t>Citu reģionu dabas apstākļu iepazīšana</a:t>
          </a:r>
          <a:endParaRPr lang="lv-LV" sz="1800" dirty="0"/>
        </a:p>
      </dgm:t>
    </dgm:pt>
    <dgm:pt modelId="{184E7E07-102A-44FD-90D7-B12A6335A6AB}" type="parTrans" cxnId="{6FA3FC1A-8E66-43DC-8FC5-8698EB2CCA51}">
      <dgm:prSet/>
      <dgm:spPr/>
      <dgm:t>
        <a:bodyPr/>
        <a:lstStyle/>
        <a:p>
          <a:endParaRPr lang="lv-LV"/>
        </a:p>
      </dgm:t>
    </dgm:pt>
    <dgm:pt modelId="{B2E92EDE-6582-444A-BBF8-966297AAF5DB}" type="sibTrans" cxnId="{6FA3FC1A-8E66-43DC-8FC5-8698EB2CCA51}">
      <dgm:prSet/>
      <dgm:spPr/>
      <dgm:t>
        <a:bodyPr/>
        <a:lstStyle/>
        <a:p>
          <a:endParaRPr lang="lv-LV"/>
        </a:p>
      </dgm:t>
    </dgm:pt>
    <dgm:pt modelId="{86D0B770-02D3-480E-84CD-E0641E398FDD}">
      <dgm:prSet phldrT="[Text]"/>
      <dgm:spPr/>
      <dgm:t>
        <a:bodyPr/>
        <a:lstStyle/>
        <a:p>
          <a:r>
            <a:rPr lang="lv-LV" dirty="0" smtClean="0"/>
            <a:t>Līdzdalība pasākumos, notikumos</a:t>
          </a:r>
          <a:endParaRPr lang="lv-LV" dirty="0"/>
        </a:p>
      </dgm:t>
    </dgm:pt>
    <dgm:pt modelId="{AA86FA42-6405-407A-B5E8-4C324E2782D3}" type="parTrans" cxnId="{04570159-535E-4A3C-A3D7-905D77A49D3A}">
      <dgm:prSet/>
      <dgm:spPr/>
      <dgm:t>
        <a:bodyPr/>
        <a:lstStyle/>
        <a:p>
          <a:endParaRPr lang="lv-LV"/>
        </a:p>
      </dgm:t>
    </dgm:pt>
    <dgm:pt modelId="{0AEECC7D-E7B5-4D8A-9199-121C85B2923D}" type="sibTrans" cxnId="{04570159-535E-4A3C-A3D7-905D77A49D3A}">
      <dgm:prSet/>
      <dgm:spPr/>
      <dgm:t>
        <a:bodyPr/>
        <a:lstStyle/>
        <a:p>
          <a:endParaRPr lang="lv-LV"/>
        </a:p>
      </dgm:t>
    </dgm:pt>
    <dgm:pt modelId="{B72E9F41-1232-489D-B3EF-93DC5EEB938F}">
      <dgm:prSet phldrT="[Text]"/>
      <dgm:spPr/>
      <dgm:t>
        <a:bodyPr/>
        <a:lstStyle/>
        <a:p>
          <a:r>
            <a:rPr lang="lv-LV" dirty="0" smtClean="0"/>
            <a:t>Veselības uzlabošana</a:t>
          </a:r>
          <a:endParaRPr lang="lv-LV" dirty="0"/>
        </a:p>
      </dgm:t>
    </dgm:pt>
    <dgm:pt modelId="{943E3550-1702-4992-B174-3040E407FF6E}" type="parTrans" cxnId="{126AE424-FD74-4AB8-A3DE-069C4930293F}">
      <dgm:prSet/>
      <dgm:spPr/>
      <dgm:t>
        <a:bodyPr/>
        <a:lstStyle/>
        <a:p>
          <a:endParaRPr lang="lv-LV"/>
        </a:p>
      </dgm:t>
    </dgm:pt>
    <dgm:pt modelId="{A04ED6D6-4FAC-4032-857E-5736CA6578CF}" type="sibTrans" cxnId="{126AE424-FD74-4AB8-A3DE-069C4930293F}">
      <dgm:prSet/>
      <dgm:spPr/>
      <dgm:t>
        <a:bodyPr/>
        <a:lstStyle/>
        <a:p>
          <a:endParaRPr lang="lv-LV"/>
        </a:p>
      </dgm:t>
    </dgm:pt>
    <dgm:pt modelId="{53BEDD45-9F61-4EFB-8524-444614A91C03}">
      <dgm:prSet phldrT="[Text]"/>
      <dgm:spPr/>
      <dgm:t>
        <a:bodyPr/>
        <a:lstStyle/>
        <a:p>
          <a:r>
            <a:rPr lang="lv-LV" dirty="0" smtClean="0"/>
            <a:t>Svešvalodu apgūšana</a:t>
          </a:r>
          <a:endParaRPr lang="lv-LV" dirty="0"/>
        </a:p>
      </dgm:t>
    </dgm:pt>
    <dgm:pt modelId="{1B919E91-0713-413E-B933-1E51355F2ED6}" type="parTrans" cxnId="{F1BE53B4-4B48-4EB4-8CBE-1A1B0FF1AB93}">
      <dgm:prSet/>
      <dgm:spPr/>
      <dgm:t>
        <a:bodyPr/>
        <a:lstStyle/>
        <a:p>
          <a:endParaRPr lang="lv-LV"/>
        </a:p>
      </dgm:t>
    </dgm:pt>
    <dgm:pt modelId="{8B4C47DD-C811-455C-ABC5-288B6F354C1B}" type="sibTrans" cxnId="{F1BE53B4-4B48-4EB4-8CBE-1A1B0FF1AB93}">
      <dgm:prSet/>
      <dgm:spPr/>
      <dgm:t>
        <a:bodyPr/>
        <a:lstStyle/>
        <a:p>
          <a:endParaRPr lang="lv-LV"/>
        </a:p>
      </dgm:t>
    </dgm:pt>
    <dgm:pt modelId="{EB380A36-0F2F-4451-9AB1-0EC810EB4FB8}">
      <dgm:prSet phldrT="[Text]" custT="1"/>
      <dgm:spPr/>
      <dgm:t>
        <a:bodyPr/>
        <a:lstStyle/>
        <a:p>
          <a:r>
            <a:rPr lang="lv-LV" sz="1800" dirty="0" smtClean="0"/>
            <a:t>Vēsturisko pilsētu un vietu apskate</a:t>
          </a:r>
          <a:endParaRPr lang="lv-LV" sz="1800" dirty="0"/>
        </a:p>
      </dgm:t>
    </dgm:pt>
    <dgm:pt modelId="{5A03FC2C-5190-4F95-BC57-AF0C91CA405B}" type="parTrans" cxnId="{4D8740B0-1134-4EB5-9FA8-6CFCD657CD30}">
      <dgm:prSet/>
      <dgm:spPr/>
      <dgm:t>
        <a:bodyPr/>
        <a:lstStyle/>
        <a:p>
          <a:endParaRPr lang="lv-LV"/>
        </a:p>
      </dgm:t>
    </dgm:pt>
    <dgm:pt modelId="{C20B976C-52D3-43A9-B33B-E25667CFC49A}" type="sibTrans" cxnId="{4D8740B0-1134-4EB5-9FA8-6CFCD657CD30}">
      <dgm:prSet/>
      <dgm:spPr/>
      <dgm:t>
        <a:bodyPr/>
        <a:lstStyle/>
        <a:p>
          <a:endParaRPr lang="lv-LV"/>
        </a:p>
      </dgm:t>
    </dgm:pt>
    <dgm:pt modelId="{E2B3BA1B-968C-4AA5-B1BF-D37BCC627F62}" type="pres">
      <dgm:prSet presAssocID="{AE85FF05-584D-4579-98F5-91FA2058F9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71406E69-C192-461E-BF65-875EDA6CAC22}" type="pres">
      <dgm:prSet presAssocID="{7868BECC-FCDB-4782-9EB3-A0A969910406}" presName="linNode" presStyleCnt="0"/>
      <dgm:spPr/>
    </dgm:pt>
    <dgm:pt modelId="{33DB91D7-2CA8-4A42-B14E-A7961E0DCCD6}" type="pres">
      <dgm:prSet presAssocID="{7868BECC-FCDB-4782-9EB3-A0A96991040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7E3ED3E-AE01-4050-B850-119984F46B64}" type="pres">
      <dgm:prSet presAssocID="{7868BECC-FCDB-4782-9EB3-A0A9699104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9A6CFE0-2980-4514-B48A-047797786136}" type="pres">
      <dgm:prSet presAssocID="{5E44A14F-057A-400E-BE73-37262D9D7C2B}" presName="sp" presStyleCnt="0"/>
      <dgm:spPr/>
    </dgm:pt>
    <dgm:pt modelId="{B5E3AFAE-D6C9-4249-B710-DFCF4DFEC398}" type="pres">
      <dgm:prSet presAssocID="{E96B7A07-4BB1-4B60-A215-DD0A857A1BE5}" presName="linNode" presStyleCnt="0"/>
      <dgm:spPr/>
    </dgm:pt>
    <dgm:pt modelId="{76E580B4-6EAF-43E7-A5B0-0604B7C51AA1}" type="pres">
      <dgm:prSet presAssocID="{E96B7A07-4BB1-4B60-A215-DD0A857A1BE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E486264-BA0E-4DE7-B419-50B782345567}" type="pres">
      <dgm:prSet presAssocID="{E96B7A07-4BB1-4B60-A215-DD0A857A1BE5}" presName="descendantText" presStyleLbl="alignAccFollowNode1" presStyleIdx="1" presStyleCnt="3" custScaleY="18620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74BBC35-A60D-4A64-9BC5-24E117E0EA54}" type="pres">
      <dgm:prSet presAssocID="{D7CCD82C-2974-4DF0-980F-BFCFF2A5CF6E}" presName="sp" presStyleCnt="0"/>
      <dgm:spPr/>
    </dgm:pt>
    <dgm:pt modelId="{366D3212-0768-4BA2-81D1-F89A321B0CEE}" type="pres">
      <dgm:prSet presAssocID="{C04E58E7-ECD1-4D1E-9AA5-F2F6A9FB9CF1}" presName="linNode" presStyleCnt="0"/>
      <dgm:spPr/>
    </dgm:pt>
    <dgm:pt modelId="{EB89F80B-5B3C-4E4B-93CB-956FD2459D63}" type="pres">
      <dgm:prSet presAssocID="{C04E58E7-ECD1-4D1E-9AA5-F2F6A9FB9C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7E3D23A-79D1-4D5F-972F-CABAFDC0F9B5}" type="pres">
      <dgm:prSet presAssocID="{C04E58E7-ECD1-4D1E-9AA5-F2F6A9FB9C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14EE97E-6B47-4762-B33A-0080D4820ED1}" type="presOf" srcId="{86D0B770-02D3-480E-84CD-E0641E398FDD}" destId="{4E486264-BA0E-4DE7-B419-50B782345567}" srcOrd="0" destOrd="1" presId="urn:microsoft.com/office/officeart/2005/8/layout/vList5"/>
    <dgm:cxn modelId="{585569C2-724B-44D4-BABD-5BB23F288801}" srcId="{AE85FF05-584D-4579-98F5-91FA2058F9E1}" destId="{E96B7A07-4BB1-4B60-A215-DD0A857A1BE5}" srcOrd="1" destOrd="0" parTransId="{CB50FD5C-044B-4D6F-ABDD-468C9008244A}" sibTransId="{D7CCD82C-2974-4DF0-980F-BFCFF2A5CF6E}"/>
    <dgm:cxn modelId="{401C3D4C-7B4B-4E74-8843-EF45E525C60C}" srcId="{7868BECC-FCDB-4782-9EB3-A0A969910406}" destId="{AFA07C69-056B-4D3C-BE7D-A52F5A7C6F3E}" srcOrd="0" destOrd="0" parTransId="{697EDA60-5BB0-4E2B-BDFC-C31BA5368CA0}" sibTransId="{DAF07711-425C-4A94-869D-34E87AA88809}"/>
    <dgm:cxn modelId="{24328D43-BB67-4B90-AEB9-97C77D5FAF91}" type="presOf" srcId="{19772560-E3E9-40BC-8ADC-C8C5BF7C44DF}" destId="{4E486264-BA0E-4DE7-B419-50B782345567}" srcOrd="0" destOrd="0" presId="urn:microsoft.com/office/officeart/2005/8/layout/vList5"/>
    <dgm:cxn modelId="{9CED1766-92E1-4F11-A59E-14A85F922EFD}" type="presOf" srcId="{AFA07C69-056B-4D3C-BE7D-A52F5A7C6F3E}" destId="{B7E3ED3E-AE01-4050-B850-119984F46B64}" srcOrd="0" destOrd="0" presId="urn:microsoft.com/office/officeart/2005/8/layout/vList5"/>
    <dgm:cxn modelId="{126AE424-FD74-4AB8-A3DE-069C4930293F}" srcId="{E96B7A07-4BB1-4B60-A215-DD0A857A1BE5}" destId="{B72E9F41-1232-489D-B3EF-93DC5EEB938F}" srcOrd="2" destOrd="0" parTransId="{943E3550-1702-4992-B174-3040E407FF6E}" sibTransId="{A04ED6D6-4FAC-4032-857E-5736CA6578CF}"/>
    <dgm:cxn modelId="{51678173-476A-41E9-ABFA-1190F16CCB70}" type="presOf" srcId="{53BEDD45-9F61-4EFB-8524-444614A91C03}" destId="{4E486264-BA0E-4DE7-B419-50B782345567}" srcOrd="0" destOrd="3" presId="urn:microsoft.com/office/officeart/2005/8/layout/vList5"/>
    <dgm:cxn modelId="{F1BE53B4-4B48-4EB4-8CBE-1A1B0FF1AB93}" srcId="{E96B7A07-4BB1-4B60-A215-DD0A857A1BE5}" destId="{53BEDD45-9F61-4EFB-8524-444614A91C03}" srcOrd="3" destOrd="0" parTransId="{1B919E91-0713-413E-B933-1E51355F2ED6}" sibTransId="{8B4C47DD-C811-455C-ABC5-288B6F354C1B}"/>
    <dgm:cxn modelId="{53AAA240-0592-4024-8BA7-7022A138D0F0}" srcId="{AE85FF05-584D-4579-98F5-91FA2058F9E1}" destId="{7868BECC-FCDB-4782-9EB3-A0A969910406}" srcOrd="0" destOrd="0" parTransId="{E9049B5E-A41B-4896-B94A-63536744F561}" sibTransId="{5E44A14F-057A-400E-BE73-37262D9D7C2B}"/>
    <dgm:cxn modelId="{520E0027-7AD5-4868-879F-CD6B8D63E548}" srcId="{E96B7A07-4BB1-4B60-A215-DD0A857A1BE5}" destId="{19772560-E3E9-40BC-8ADC-C8C5BF7C44DF}" srcOrd="0" destOrd="0" parTransId="{3751FEFB-D7EF-4C5C-A460-D2E8AC04FC64}" sibTransId="{33FF03C6-A0CA-4325-899B-D9EAE16161F6}"/>
    <dgm:cxn modelId="{02D1D0C9-9C08-4716-8E86-E9DFF7B81CF9}" type="presOf" srcId="{EEAF8031-83CF-483B-834E-528348FCAA90}" destId="{4E486264-BA0E-4DE7-B419-50B782345567}" srcOrd="0" destOrd="4" presId="urn:microsoft.com/office/officeart/2005/8/layout/vList5"/>
    <dgm:cxn modelId="{04570159-535E-4A3C-A3D7-905D77A49D3A}" srcId="{E96B7A07-4BB1-4B60-A215-DD0A857A1BE5}" destId="{86D0B770-02D3-480E-84CD-E0641E398FDD}" srcOrd="1" destOrd="0" parTransId="{AA86FA42-6405-407A-B5E8-4C324E2782D3}" sibTransId="{0AEECC7D-E7B5-4D8A-9199-121C85B2923D}"/>
    <dgm:cxn modelId="{DC2C3B44-60FB-4DD6-9BF2-7F75FC983160}" type="presOf" srcId="{E96B7A07-4BB1-4B60-A215-DD0A857A1BE5}" destId="{76E580B4-6EAF-43E7-A5B0-0604B7C51AA1}" srcOrd="0" destOrd="0" presId="urn:microsoft.com/office/officeart/2005/8/layout/vList5"/>
    <dgm:cxn modelId="{4D8740B0-1134-4EB5-9FA8-6CFCD657CD30}" srcId="{C04E58E7-ECD1-4D1E-9AA5-F2F6A9FB9CF1}" destId="{EB380A36-0F2F-4451-9AB1-0EC810EB4FB8}" srcOrd="1" destOrd="0" parTransId="{5A03FC2C-5190-4F95-BC57-AF0C91CA405B}" sibTransId="{C20B976C-52D3-43A9-B33B-E25667CFC49A}"/>
    <dgm:cxn modelId="{FB9BF592-C3DE-454D-A37E-D4FB2CE8BC66}" type="presOf" srcId="{41DAC802-A8D7-437C-8743-8DF7E0E7111A}" destId="{67E3D23A-79D1-4D5F-972F-CABAFDC0F9B5}" srcOrd="0" destOrd="0" presId="urn:microsoft.com/office/officeart/2005/8/layout/vList5"/>
    <dgm:cxn modelId="{D3159B7E-3BF9-44B4-9AA4-54F7CFB0C7BF}" type="presOf" srcId="{7868BECC-FCDB-4782-9EB3-A0A969910406}" destId="{33DB91D7-2CA8-4A42-B14E-A7961E0DCCD6}" srcOrd="0" destOrd="0" presId="urn:microsoft.com/office/officeart/2005/8/layout/vList5"/>
    <dgm:cxn modelId="{70E693CE-78F0-4C05-874E-AE29DAFDB480}" srcId="{E96B7A07-4BB1-4B60-A215-DD0A857A1BE5}" destId="{EEAF8031-83CF-483B-834E-528348FCAA90}" srcOrd="4" destOrd="0" parTransId="{2C3A532E-89A4-48F6-BD61-08CE8697309D}" sibTransId="{A2DD1F85-B710-493D-8252-F8FA9DC712D6}"/>
    <dgm:cxn modelId="{CA161FB9-7DC6-4F4A-83B8-9DE893D5ACD2}" type="presOf" srcId="{EB380A36-0F2F-4451-9AB1-0EC810EB4FB8}" destId="{67E3D23A-79D1-4D5F-972F-CABAFDC0F9B5}" srcOrd="0" destOrd="1" presId="urn:microsoft.com/office/officeart/2005/8/layout/vList5"/>
    <dgm:cxn modelId="{CF820B2B-AF55-4790-BA2B-EA72CA4B2EC9}" type="presOf" srcId="{89124D66-EBD8-4531-B12A-ADBF637D31CB}" destId="{B7E3ED3E-AE01-4050-B850-119984F46B64}" srcOrd="0" destOrd="2" presId="urn:microsoft.com/office/officeart/2005/8/layout/vList5"/>
    <dgm:cxn modelId="{CCDFABDC-B53C-4CC1-9B2C-592D316EF8BC}" type="presOf" srcId="{5F82F2F0-0D52-48EE-AA1A-B48C737713A9}" destId="{B7E3ED3E-AE01-4050-B850-119984F46B64}" srcOrd="0" destOrd="1" presId="urn:microsoft.com/office/officeart/2005/8/layout/vList5"/>
    <dgm:cxn modelId="{246DFF69-C18D-41E1-B2A7-2261A19A3F45}" type="presOf" srcId="{B72E9F41-1232-489D-B3EF-93DC5EEB938F}" destId="{4E486264-BA0E-4DE7-B419-50B782345567}" srcOrd="0" destOrd="2" presId="urn:microsoft.com/office/officeart/2005/8/layout/vList5"/>
    <dgm:cxn modelId="{985CBEE8-AEE3-46CA-8C10-D25BAB201DC3}" srcId="{7868BECC-FCDB-4782-9EB3-A0A969910406}" destId="{5F82F2F0-0D52-48EE-AA1A-B48C737713A9}" srcOrd="1" destOrd="0" parTransId="{2A081FAE-C908-4F8D-9C99-8F8A4C572C15}" sibTransId="{8E85900F-F7FE-4447-89F2-BAA26D6CF535}"/>
    <dgm:cxn modelId="{8ADCA17C-D149-4CC9-86EE-83B0F4606F38}" srcId="{AE85FF05-584D-4579-98F5-91FA2058F9E1}" destId="{C04E58E7-ECD1-4D1E-9AA5-F2F6A9FB9CF1}" srcOrd="2" destOrd="0" parTransId="{2E92E932-6C4D-4E16-B038-827A7A752377}" sibTransId="{90C159CA-1AF9-4663-9992-04499E5639B8}"/>
    <dgm:cxn modelId="{6D91C09A-4203-4F1A-8D62-86AB7E43EE6E}" type="presOf" srcId="{C04E58E7-ECD1-4D1E-9AA5-F2F6A9FB9CF1}" destId="{EB89F80B-5B3C-4E4B-93CB-956FD2459D63}" srcOrd="0" destOrd="0" presId="urn:microsoft.com/office/officeart/2005/8/layout/vList5"/>
    <dgm:cxn modelId="{38196E84-9CBA-4E63-AFFF-6FC4343E26AC}" srcId="{C04E58E7-ECD1-4D1E-9AA5-F2F6A9FB9CF1}" destId="{41DAC802-A8D7-437C-8743-8DF7E0E7111A}" srcOrd="0" destOrd="0" parTransId="{BD000E4F-5B15-4653-B467-5F46F37FEAF6}" sibTransId="{3AF78EB3-6F19-4925-81F3-0F52D014EDE1}"/>
    <dgm:cxn modelId="{6FA3FC1A-8E66-43DC-8FC5-8698EB2CCA51}" srcId="{7868BECC-FCDB-4782-9EB3-A0A969910406}" destId="{89124D66-EBD8-4531-B12A-ADBF637D31CB}" srcOrd="2" destOrd="0" parTransId="{184E7E07-102A-44FD-90D7-B12A6335A6AB}" sibTransId="{B2E92EDE-6582-444A-BBF8-966297AAF5DB}"/>
    <dgm:cxn modelId="{4D7D245D-F22B-49A9-9AE8-C88E7F936471}" type="presOf" srcId="{AE85FF05-584D-4579-98F5-91FA2058F9E1}" destId="{E2B3BA1B-968C-4AA5-B1BF-D37BCC627F62}" srcOrd="0" destOrd="0" presId="urn:microsoft.com/office/officeart/2005/8/layout/vList5"/>
    <dgm:cxn modelId="{1473487A-F50A-4E25-91FD-EF516CEEFBEE}" type="presParOf" srcId="{E2B3BA1B-968C-4AA5-B1BF-D37BCC627F62}" destId="{71406E69-C192-461E-BF65-875EDA6CAC22}" srcOrd="0" destOrd="0" presId="urn:microsoft.com/office/officeart/2005/8/layout/vList5"/>
    <dgm:cxn modelId="{B2FA5F17-7130-4AB7-8E83-131E2D8CE219}" type="presParOf" srcId="{71406E69-C192-461E-BF65-875EDA6CAC22}" destId="{33DB91D7-2CA8-4A42-B14E-A7961E0DCCD6}" srcOrd="0" destOrd="0" presId="urn:microsoft.com/office/officeart/2005/8/layout/vList5"/>
    <dgm:cxn modelId="{D0F559DB-1A62-4AE5-8627-7CF223E8ECFE}" type="presParOf" srcId="{71406E69-C192-461E-BF65-875EDA6CAC22}" destId="{B7E3ED3E-AE01-4050-B850-119984F46B64}" srcOrd="1" destOrd="0" presId="urn:microsoft.com/office/officeart/2005/8/layout/vList5"/>
    <dgm:cxn modelId="{C3B10532-22D0-4DE6-842E-738EC506D3B0}" type="presParOf" srcId="{E2B3BA1B-968C-4AA5-B1BF-D37BCC627F62}" destId="{19A6CFE0-2980-4514-B48A-047797786136}" srcOrd="1" destOrd="0" presId="urn:microsoft.com/office/officeart/2005/8/layout/vList5"/>
    <dgm:cxn modelId="{2635FBA7-CDF3-48E0-90EF-F3EFF3D0AFCF}" type="presParOf" srcId="{E2B3BA1B-968C-4AA5-B1BF-D37BCC627F62}" destId="{B5E3AFAE-D6C9-4249-B710-DFCF4DFEC398}" srcOrd="2" destOrd="0" presId="urn:microsoft.com/office/officeart/2005/8/layout/vList5"/>
    <dgm:cxn modelId="{F144969D-2396-4A8E-998B-5648EA1A0133}" type="presParOf" srcId="{B5E3AFAE-D6C9-4249-B710-DFCF4DFEC398}" destId="{76E580B4-6EAF-43E7-A5B0-0604B7C51AA1}" srcOrd="0" destOrd="0" presId="urn:microsoft.com/office/officeart/2005/8/layout/vList5"/>
    <dgm:cxn modelId="{B55B1A98-1277-4444-85CB-8182DD15169A}" type="presParOf" srcId="{B5E3AFAE-D6C9-4249-B710-DFCF4DFEC398}" destId="{4E486264-BA0E-4DE7-B419-50B782345567}" srcOrd="1" destOrd="0" presId="urn:microsoft.com/office/officeart/2005/8/layout/vList5"/>
    <dgm:cxn modelId="{D8E0A64C-D1AB-471A-988E-DE35E7AB46E4}" type="presParOf" srcId="{E2B3BA1B-968C-4AA5-B1BF-D37BCC627F62}" destId="{C74BBC35-A60D-4A64-9BC5-24E117E0EA54}" srcOrd="3" destOrd="0" presId="urn:microsoft.com/office/officeart/2005/8/layout/vList5"/>
    <dgm:cxn modelId="{43AC91D2-6995-4109-8875-5836C5DB020F}" type="presParOf" srcId="{E2B3BA1B-968C-4AA5-B1BF-D37BCC627F62}" destId="{366D3212-0768-4BA2-81D1-F89A321B0CEE}" srcOrd="4" destOrd="0" presId="urn:microsoft.com/office/officeart/2005/8/layout/vList5"/>
    <dgm:cxn modelId="{59F47F72-F151-4FA9-87A9-3646E1D80C58}" type="presParOf" srcId="{366D3212-0768-4BA2-81D1-F89A321B0CEE}" destId="{EB89F80B-5B3C-4E4B-93CB-956FD2459D63}" srcOrd="0" destOrd="0" presId="urn:microsoft.com/office/officeart/2005/8/layout/vList5"/>
    <dgm:cxn modelId="{74054584-14B7-4DDD-B0B2-5BFB4B87F9BC}" type="presParOf" srcId="{366D3212-0768-4BA2-81D1-F89A321B0CEE}" destId="{67E3D23A-79D1-4D5F-972F-CABAFDC0F9B5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086F1-A6B8-41F2-A286-AECC52CB0E93}" type="doc">
      <dgm:prSet loTypeId="urn:microsoft.com/office/officeart/2005/8/layout/defaul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lv-LV"/>
        </a:p>
      </dgm:t>
    </dgm:pt>
    <dgm:pt modelId="{D1F769F7-9642-43FB-8556-91544D8D5D29}">
      <dgm:prSet phldrT="[Text]"/>
      <dgm:spPr/>
      <dgm:t>
        <a:bodyPr/>
        <a:lstStyle/>
        <a:p>
          <a:r>
            <a:rPr lang="lv-LV" b="1" i="1" u="sng" dirty="0" smtClean="0"/>
            <a:t>Etniskais:</a:t>
          </a:r>
        </a:p>
        <a:p>
          <a:r>
            <a:rPr lang="lv-LV" dirty="0" smtClean="0"/>
            <a:t>Radu apmeklējums</a:t>
          </a:r>
        </a:p>
        <a:p>
          <a:r>
            <a:rPr lang="lv-LV" dirty="0" smtClean="0"/>
            <a:t>Etniskās dzimtenes apmeklējums</a:t>
          </a:r>
          <a:endParaRPr lang="lv-LV" dirty="0"/>
        </a:p>
      </dgm:t>
    </dgm:pt>
    <dgm:pt modelId="{33F74E64-22C7-409C-9A77-B15319E0FE57}" type="parTrans" cxnId="{503E3F3C-E671-49AB-9FAB-172D2F23B1E8}">
      <dgm:prSet/>
      <dgm:spPr/>
      <dgm:t>
        <a:bodyPr/>
        <a:lstStyle/>
        <a:p>
          <a:endParaRPr lang="lv-LV"/>
        </a:p>
      </dgm:t>
    </dgm:pt>
    <dgm:pt modelId="{83ECD9FB-EAA0-4D16-93B5-7C5FBE37E79A}" type="sibTrans" cxnId="{503E3F3C-E671-49AB-9FAB-172D2F23B1E8}">
      <dgm:prSet/>
      <dgm:spPr/>
      <dgm:t>
        <a:bodyPr/>
        <a:lstStyle/>
        <a:p>
          <a:endParaRPr lang="lv-LV"/>
        </a:p>
      </dgm:t>
    </dgm:pt>
    <dgm:pt modelId="{41C433F3-6A1D-4DE5-8E1B-B52B5AACA807}">
      <dgm:prSet phldrT="[Text]"/>
      <dgm:spPr/>
      <dgm:t>
        <a:bodyPr/>
        <a:lstStyle/>
        <a:p>
          <a:r>
            <a:rPr lang="lv-LV" b="1" i="1" u="sng" dirty="0" smtClean="0"/>
            <a:t>Reliģiskais</a:t>
          </a:r>
          <a:endParaRPr lang="lv-LV" b="1" i="1" u="sng" dirty="0"/>
        </a:p>
      </dgm:t>
    </dgm:pt>
    <dgm:pt modelId="{8B937C4F-9D88-4AA2-B0F6-57AA6066F3BB}" type="parTrans" cxnId="{11BBA419-60F0-4E0E-BB59-74898F97752B}">
      <dgm:prSet/>
      <dgm:spPr/>
      <dgm:t>
        <a:bodyPr/>
        <a:lstStyle/>
        <a:p>
          <a:endParaRPr lang="lv-LV"/>
        </a:p>
      </dgm:t>
    </dgm:pt>
    <dgm:pt modelId="{99028D82-41BA-45C9-B8B7-CB331646D61E}" type="sibTrans" cxnId="{11BBA419-60F0-4E0E-BB59-74898F97752B}">
      <dgm:prSet/>
      <dgm:spPr/>
      <dgm:t>
        <a:bodyPr/>
        <a:lstStyle/>
        <a:p>
          <a:endParaRPr lang="lv-LV"/>
        </a:p>
      </dgm:t>
    </dgm:pt>
    <dgm:pt modelId="{2D5B60A0-38F3-482C-8073-45064EF262B2}">
      <dgm:prSet phldrT="[Text]"/>
      <dgm:spPr/>
      <dgm:t>
        <a:bodyPr/>
        <a:lstStyle/>
        <a:p>
          <a:r>
            <a:rPr lang="lv-LV" b="1" i="1" u="sng" dirty="0" smtClean="0"/>
            <a:t>Aktīvais:</a:t>
          </a:r>
        </a:p>
        <a:p>
          <a:r>
            <a:rPr lang="lv-LV" dirty="0" smtClean="0"/>
            <a:t>Sporta</a:t>
          </a:r>
        </a:p>
        <a:p>
          <a:r>
            <a:rPr lang="lv-LV" dirty="0" smtClean="0"/>
            <a:t>Medību, makšķerēšanas</a:t>
          </a:r>
          <a:endParaRPr lang="lv-LV" dirty="0"/>
        </a:p>
      </dgm:t>
    </dgm:pt>
    <dgm:pt modelId="{21F28B24-B04E-4925-A6FA-5BA662A5407B}" type="parTrans" cxnId="{B19FFC47-05BB-44C1-84EB-2EA3C7809C6F}">
      <dgm:prSet/>
      <dgm:spPr/>
      <dgm:t>
        <a:bodyPr/>
        <a:lstStyle/>
        <a:p>
          <a:endParaRPr lang="lv-LV"/>
        </a:p>
      </dgm:t>
    </dgm:pt>
    <dgm:pt modelId="{18DCA1D0-92C7-45EB-9089-1E5774FE5BE2}" type="sibTrans" cxnId="{B19FFC47-05BB-44C1-84EB-2EA3C7809C6F}">
      <dgm:prSet/>
      <dgm:spPr/>
      <dgm:t>
        <a:bodyPr/>
        <a:lstStyle/>
        <a:p>
          <a:endParaRPr lang="lv-LV"/>
        </a:p>
      </dgm:t>
    </dgm:pt>
    <dgm:pt modelId="{C3BCEDE5-5A13-4415-BFE3-4339D4457650}">
      <dgm:prSet phldrT="[Text]"/>
      <dgm:spPr/>
      <dgm:t>
        <a:bodyPr/>
        <a:lstStyle/>
        <a:p>
          <a:r>
            <a:rPr lang="lv-LV" b="1" i="1" u="sng" dirty="0" smtClean="0"/>
            <a:t>Ekotūrisms</a:t>
          </a:r>
          <a:endParaRPr lang="lv-LV" b="1" i="1" u="sng" dirty="0"/>
        </a:p>
      </dgm:t>
    </dgm:pt>
    <dgm:pt modelId="{5EA0B048-B120-463F-A711-70CE2AFFF21E}" type="parTrans" cxnId="{82E7E281-1245-4013-8650-0025FC8C6D72}">
      <dgm:prSet/>
      <dgm:spPr/>
      <dgm:t>
        <a:bodyPr/>
        <a:lstStyle/>
        <a:p>
          <a:endParaRPr lang="lv-LV"/>
        </a:p>
      </dgm:t>
    </dgm:pt>
    <dgm:pt modelId="{C8EA1652-49A2-416B-A974-EFE817CEAAB9}" type="sibTrans" cxnId="{82E7E281-1245-4013-8650-0025FC8C6D72}">
      <dgm:prSet/>
      <dgm:spPr/>
      <dgm:t>
        <a:bodyPr/>
        <a:lstStyle/>
        <a:p>
          <a:endParaRPr lang="lv-LV"/>
        </a:p>
      </dgm:t>
    </dgm:pt>
    <dgm:pt modelId="{C45094D1-986D-4070-AADB-AD655FE11A13}">
      <dgm:prSet/>
      <dgm:spPr/>
      <dgm:t>
        <a:bodyPr/>
        <a:lstStyle/>
        <a:p>
          <a:r>
            <a:rPr lang="lv-LV" b="1" i="1" u="sng" dirty="0" smtClean="0"/>
            <a:t>Rekreatīvais:</a:t>
          </a:r>
        </a:p>
        <a:p>
          <a:r>
            <a:rPr lang="lv-LV" b="0" i="0" dirty="0" smtClean="0"/>
            <a:t>Atpūtas</a:t>
          </a:r>
        </a:p>
        <a:p>
          <a:r>
            <a:rPr lang="lv-LV" b="0" i="0" dirty="0" smtClean="0"/>
            <a:t>Dziednieciskais</a:t>
          </a:r>
        </a:p>
      </dgm:t>
    </dgm:pt>
    <dgm:pt modelId="{E5414E4C-8811-49B8-BD25-F37FFE5128AC}" type="parTrans" cxnId="{3297A0B7-8C05-4DD4-9C7B-1D8FEBA27AC9}">
      <dgm:prSet/>
      <dgm:spPr/>
      <dgm:t>
        <a:bodyPr/>
        <a:lstStyle/>
        <a:p>
          <a:endParaRPr lang="lv-LV"/>
        </a:p>
      </dgm:t>
    </dgm:pt>
    <dgm:pt modelId="{DEFB8592-4104-467A-9511-78D1990A3E4E}" type="sibTrans" cxnId="{3297A0B7-8C05-4DD4-9C7B-1D8FEBA27AC9}">
      <dgm:prSet/>
      <dgm:spPr/>
      <dgm:t>
        <a:bodyPr/>
        <a:lstStyle/>
        <a:p>
          <a:endParaRPr lang="lv-LV"/>
        </a:p>
      </dgm:t>
    </dgm:pt>
    <dgm:pt modelId="{07C25394-C75A-41FA-B2FA-4D332CCE974E}">
      <dgm:prSet/>
      <dgm:spPr/>
      <dgm:t>
        <a:bodyPr/>
        <a:lstStyle/>
        <a:p>
          <a:r>
            <a:rPr lang="lv-LV" b="1" i="1" u="sng" dirty="0" smtClean="0"/>
            <a:t>Izziņas:</a:t>
          </a:r>
        </a:p>
        <a:p>
          <a:r>
            <a:rPr lang="lv-LV" dirty="0" smtClean="0"/>
            <a:t>Kultūras</a:t>
          </a:r>
        </a:p>
      </dgm:t>
    </dgm:pt>
    <dgm:pt modelId="{BDBA62EB-8A8B-419B-B4C5-7155C790DB61}" type="parTrans" cxnId="{BC34CF95-BE4D-46E8-A125-13F66B349F1C}">
      <dgm:prSet/>
      <dgm:spPr/>
      <dgm:t>
        <a:bodyPr/>
        <a:lstStyle/>
        <a:p>
          <a:endParaRPr lang="lv-LV"/>
        </a:p>
      </dgm:t>
    </dgm:pt>
    <dgm:pt modelId="{9F6F82D9-1E30-4E80-873E-EB11BB89AA4A}" type="sibTrans" cxnId="{BC34CF95-BE4D-46E8-A125-13F66B349F1C}">
      <dgm:prSet/>
      <dgm:spPr/>
      <dgm:t>
        <a:bodyPr/>
        <a:lstStyle/>
        <a:p>
          <a:endParaRPr lang="lv-LV"/>
        </a:p>
      </dgm:t>
    </dgm:pt>
    <dgm:pt modelId="{2FB1BA63-5859-431E-AC06-353DA098987F}">
      <dgm:prSet/>
      <dgm:spPr/>
      <dgm:t>
        <a:bodyPr/>
        <a:lstStyle/>
        <a:p>
          <a:r>
            <a:rPr lang="lv-LV" b="1" i="1" u="sng" dirty="0" smtClean="0"/>
            <a:t>Lietišķais:</a:t>
          </a:r>
        </a:p>
        <a:p>
          <a:r>
            <a:rPr lang="lv-LV" dirty="0" smtClean="0"/>
            <a:t>Darījumu</a:t>
          </a:r>
        </a:p>
        <a:p>
          <a:r>
            <a:rPr lang="lv-LV" dirty="0" smtClean="0"/>
            <a:t>Zinātniskais</a:t>
          </a:r>
          <a:endParaRPr lang="lv-LV" dirty="0"/>
        </a:p>
      </dgm:t>
    </dgm:pt>
    <dgm:pt modelId="{F86D86AC-EE27-403E-BBB6-BB24B9ACB185}" type="parTrans" cxnId="{86DDE750-40B5-44D0-B3EA-99A930240DC6}">
      <dgm:prSet/>
      <dgm:spPr/>
      <dgm:t>
        <a:bodyPr/>
        <a:lstStyle/>
        <a:p>
          <a:endParaRPr lang="lv-LV"/>
        </a:p>
      </dgm:t>
    </dgm:pt>
    <dgm:pt modelId="{E23D1BD5-084F-4F1A-8B6C-48E1D8DFAF0F}" type="sibTrans" cxnId="{86DDE750-40B5-44D0-B3EA-99A930240DC6}">
      <dgm:prSet/>
      <dgm:spPr/>
      <dgm:t>
        <a:bodyPr/>
        <a:lstStyle/>
        <a:p>
          <a:endParaRPr lang="lv-LV"/>
        </a:p>
      </dgm:t>
    </dgm:pt>
    <dgm:pt modelId="{11BABC16-9BA0-4081-96ED-7710313C90C9}" type="pres">
      <dgm:prSet presAssocID="{302086F1-A6B8-41F2-A286-AECC52CB0E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78BF3A7-B1DC-428C-8B23-88C4872F0898}" type="pres">
      <dgm:prSet presAssocID="{C45094D1-986D-4070-AADB-AD655FE11A1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CF74940-9455-453D-9BF1-6557DFCD26EA}" type="pres">
      <dgm:prSet presAssocID="{DEFB8592-4104-467A-9511-78D1990A3E4E}" presName="sibTrans" presStyleCnt="0"/>
      <dgm:spPr/>
    </dgm:pt>
    <dgm:pt modelId="{C5117794-F5CC-4BB4-9848-72229EBB83B1}" type="pres">
      <dgm:prSet presAssocID="{07C25394-C75A-41FA-B2FA-4D332CCE974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C7F12E7-1AF7-439E-98B7-61A76F3CE0C7}" type="pres">
      <dgm:prSet presAssocID="{9F6F82D9-1E30-4E80-873E-EB11BB89AA4A}" presName="sibTrans" presStyleCnt="0"/>
      <dgm:spPr/>
    </dgm:pt>
    <dgm:pt modelId="{FE9A562D-3FEA-46B1-BD20-4F28B9492EBD}" type="pres">
      <dgm:prSet presAssocID="{2FB1BA63-5859-431E-AC06-353DA098987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4E9AF4-EB33-40B4-A8CC-9787C7AE57F8}" type="pres">
      <dgm:prSet presAssocID="{E23D1BD5-084F-4F1A-8B6C-48E1D8DFAF0F}" presName="sibTrans" presStyleCnt="0"/>
      <dgm:spPr/>
    </dgm:pt>
    <dgm:pt modelId="{DC7492AA-89AE-4D8A-8079-FA8CFD106FD5}" type="pres">
      <dgm:prSet presAssocID="{D1F769F7-9642-43FB-8556-91544D8D5D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42A8731-C42C-440F-A3AF-E196A5173ADB}" type="pres">
      <dgm:prSet presAssocID="{83ECD9FB-EAA0-4D16-93B5-7C5FBE37E79A}" presName="sibTrans" presStyleCnt="0"/>
      <dgm:spPr/>
    </dgm:pt>
    <dgm:pt modelId="{D988932F-A9C7-4E6B-93F7-2001D149678B}" type="pres">
      <dgm:prSet presAssocID="{41C433F3-6A1D-4DE5-8E1B-B52B5AACA80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D6C4440-F52F-46C3-9FD4-E02B71C9E077}" type="pres">
      <dgm:prSet presAssocID="{99028D82-41BA-45C9-B8B7-CB331646D61E}" presName="sibTrans" presStyleCnt="0"/>
      <dgm:spPr/>
    </dgm:pt>
    <dgm:pt modelId="{D5ACD88C-C9B4-455D-BA8C-8FD528DDB040}" type="pres">
      <dgm:prSet presAssocID="{2D5B60A0-38F3-482C-8073-45064EF262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CB15C23-FAD8-47C1-890F-2AA954B062F2}" type="pres">
      <dgm:prSet presAssocID="{18DCA1D0-92C7-45EB-9089-1E5774FE5BE2}" presName="sibTrans" presStyleCnt="0"/>
      <dgm:spPr/>
    </dgm:pt>
    <dgm:pt modelId="{859F1735-EC63-4879-9BC7-C4A95CC30ECC}" type="pres">
      <dgm:prSet presAssocID="{C3BCEDE5-5A13-4415-BFE3-4339D44576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19FFC47-05BB-44C1-84EB-2EA3C7809C6F}" srcId="{302086F1-A6B8-41F2-A286-AECC52CB0E93}" destId="{2D5B60A0-38F3-482C-8073-45064EF262B2}" srcOrd="5" destOrd="0" parTransId="{21F28B24-B04E-4925-A6FA-5BA662A5407B}" sibTransId="{18DCA1D0-92C7-45EB-9089-1E5774FE5BE2}"/>
    <dgm:cxn modelId="{503E3F3C-E671-49AB-9FAB-172D2F23B1E8}" srcId="{302086F1-A6B8-41F2-A286-AECC52CB0E93}" destId="{D1F769F7-9642-43FB-8556-91544D8D5D29}" srcOrd="3" destOrd="0" parTransId="{33F74E64-22C7-409C-9A77-B15319E0FE57}" sibTransId="{83ECD9FB-EAA0-4D16-93B5-7C5FBE37E79A}"/>
    <dgm:cxn modelId="{3297A0B7-8C05-4DD4-9C7B-1D8FEBA27AC9}" srcId="{302086F1-A6B8-41F2-A286-AECC52CB0E93}" destId="{C45094D1-986D-4070-AADB-AD655FE11A13}" srcOrd="0" destOrd="0" parTransId="{E5414E4C-8811-49B8-BD25-F37FFE5128AC}" sibTransId="{DEFB8592-4104-467A-9511-78D1990A3E4E}"/>
    <dgm:cxn modelId="{65BF8074-236F-4BA2-B07D-1D2EC3FDA76F}" type="presOf" srcId="{2FB1BA63-5859-431E-AC06-353DA098987F}" destId="{FE9A562D-3FEA-46B1-BD20-4F28B9492EBD}" srcOrd="0" destOrd="0" presId="urn:microsoft.com/office/officeart/2005/8/layout/default"/>
    <dgm:cxn modelId="{BC34CF95-BE4D-46E8-A125-13F66B349F1C}" srcId="{302086F1-A6B8-41F2-A286-AECC52CB0E93}" destId="{07C25394-C75A-41FA-B2FA-4D332CCE974E}" srcOrd="1" destOrd="0" parTransId="{BDBA62EB-8A8B-419B-B4C5-7155C790DB61}" sibTransId="{9F6F82D9-1E30-4E80-873E-EB11BB89AA4A}"/>
    <dgm:cxn modelId="{11BBA419-60F0-4E0E-BB59-74898F97752B}" srcId="{302086F1-A6B8-41F2-A286-AECC52CB0E93}" destId="{41C433F3-6A1D-4DE5-8E1B-B52B5AACA807}" srcOrd="4" destOrd="0" parTransId="{8B937C4F-9D88-4AA2-B0F6-57AA6066F3BB}" sibTransId="{99028D82-41BA-45C9-B8B7-CB331646D61E}"/>
    <dgm:cxn modelId="{AB9B3BFF-CE7A-4A9F-8C79-83FC382D9952}" type="presOf" srcId="{07C25394-C75A-41FA-B2FA-4D332CCE974E}" destId="{C5117794-F5CC-4BB4-9848-72229EBB83B1}" srcOrd="0" destOrd="0" presId="urn:microsoft.com/office/officeart/2005/8/layout/default"/>
    <dgm:cxn modelId="{82E7E281-1245-4013-8650-0025FC8C6D72}" srcId="{302086F1-A6B8-41F2-A286-AECC52CB0E93}" destId="{C3BCEDE5-5A13-4415-BFE3-4339D4457650}" srcOrd="6" destOrd="0" parTransId="{5EA0B048-B120-463F-A711-70CE2AFFF21E}" sibTransId="{C8EA1652-49A2-416B-A974-EFE817CEAAB9}"/>
    <dgm:cxn modelId="{9C4F26E6-AB57-4FD6-A803-51D33D4757F1}" type="presOf" srcId="{C3BCEDE5-5A13-4415-BFE3-4339D4457650}" destId="{859F1735-EC63-4879-9BC7-C4A95CC30ECC}" srcOrd="0" destOrd="0" presId="urn:microsoft.com/office/officeart/2005/8/layout/default"/>
    <dgm:cxn modelId="{3C45E5C9-47E2-4E70-8D09-7B1CD69D856F}" type="presOf" srcId="{41C433F3-6A1D-4DE5-8E1B-B52B5AACA807}" destId="{D988932F-A9C7-4E6B-93F7-2001D149678B}" srcOrd="0" destOrd="0" presId="urn:microsoft.com/office/officeart/2005/8/layout/default"/>
    <dgm:cxn modelId="{3F3EF1F4-76B3-4B51-8963-FFDC1F624BAF}" type="presOf" srcId="{302086F1-A6B8-41F2-A286-AECC52CB0E93}" destId="{11BABC16-9BA0-4081-96ED-7710313C90C9}" srcOrd="0" destOrd="0" presId="urn:microsoft.com/office/officeart/2005/8/layout/default"/>
    <dgm:cxn modelId="{A242E8C3-2185-4FF5-9D71-50E5F66435A8}" type="presOf" srcId="{D1F769F7-9642-43FB-8556-91544D8D5D29}" destId="{DC7492AA-89AE-4D8A-8079-FA8CFD106FD5}" srcOrd="0" destOrd="0" presId="urn:microsoft.com/office/officeart/2005/8/layout/default"/>
    <dgm:cxn modelId="{86DDE750-40B5-44D0-B3EA-99A930240DC6}" srcId="{302086F1-A6B8-41F2-A286-AECC52CB0E93}" destId="{2FB1BA63-5859-431E-AC06-353DA098987F}" srcOrd="2" destOrd="0" parTransId="{F86D86AC-EE27-403E-BBB6-BB24B9ACB185}" sibTransId="{E23D1BD5-084F-4F1A-8B6C-48E1D8DFAF0F}"/>
    <dgm:cxn modelId="{0CEAE50F-33B5-475C-8571-EA0BF0A9D011}" type="presOf" srcId="{C45094D1-986D-4070-AADB-AD655FE11A13}" destId="{D78BF3A7-B1DC-428C-8B23-88C4872F0898}" srcOrd="0" destOrd="0" presId="urn:microsoft.com/office/officeart/2005/8/layout/default"/>
    <dgm:cxn modelId="{7ED91F97-F806-477D-84D9-1C56AE94D3C6}" type="presOf" srcId="{2D5B60A0-38F3-482C-8073-45064EF262B2}" destId="{D5ACD88C-C9B4-455D-BA8C-8FD528DDB040}" srcOrd="0" destOrd="0" presId="urn:microsoft.com/office/officeart/2005/8/layout/default"/>
    <dgm:cxn modelId="{4372B7D2-0B5D-4C37-890C-971E566D897F}" type="presParOf" srcId="{11BABC16-9BA0-4081-96ED-7710313C90C9}" destId="{D78BF3A7-B1DC-428C-8B23-88C4872F0898}" srcOrd="0" destOrd="0" presId="urn:microsoft.com/office/officeart/2005/8/layout/default"/>
    <dgm:cxn modelId="{37B4165A-9B35-4004-80E2-C4A307627EDD}" type="presParOf" srcId="{11BABC16-9BA0-4081-96ED-7710313C90C9}" destId="{5CF74940-9455-453D-9BF1-6557DFCD26EA}" srcOrd="1" destOrd="0" presId="urn:microsoft.com/office/officeart/2005/8/layout/default"/>
    <dgm:cxn modelId="{A8DDEA1C-C42C-4515-9A95-7055110F0E56}" type="presParOf" srcId="{11BABC16-9BA0-4081-96ED-7710313C90C9}" destId="{C5117794-F5CC-4BB4-9848-72229EBB83B1}" srcOrd="2" destOrd="0" presId="urn:microsoft.com/office/officeart/2005/8/layout/default"/>
    <dgm:cxn modelId="{62473A22-5642-4E52-AC89-EC6C1FA2B759}" type="presParOf" srcId="{11BABC16-9BA0-4081-96ED-7710313C90C9}" destId="{1C7F12E7-1AF7-439E-98B7-61A76F3CE0C7}" srcOrd="3" destOrd="0" presId="urn:microsoft.com/office/officeart/2005/8/layout/default"/>
    <dgm:cxn modelId="{07EFFCC6-0B5E-47D9-8628-539AE77695F5}" type="presParOf" srcId="{11BABC16-9BA0-4081-96ED-7710313C90C9}" destId="{FE9A562D-3FEA-46B1-BD20-4F28B9492EBD}" srcOrd="4" destOrd="0" presId="urn:microsoft.com/office/officeart/2005/8/layout/default"/>
    <dgm:cxn modelId="{E2D6D273-1B88-4988-8496-C45E6E26856A}" type="presParOf" srcId="{11BABC16-9BA0-4081-96ED-7710313C90C9}" destId="{BC4E9AF4-EB33-40B4-A8CC-9787C7AE57F8}" srcOrd="5" destOrd="0" presId="urn:microsoft.com/office/officeart/2005/8/layout/default"/>
    <dgm:cxn modelId="{4CD3A6EB-F5F7-4FD2-8945-4E5D6783887F}" type="presParOf" srcId="{11BABC16-9BA0-4081-96ED-7710313C90C9}" destId="{DC7492AA-89AE-4D8A-8079-FA8CFD106FD5}" srcOrd="6" destOrd="0" presId="urn:microsoft.com/office/officeart/2005/8/layout/default"/>
    <dgm:cxn modelId="{354DCEEA-2D17-43EA-8882-B6949EC12A2A}" type="presParOf" srcId="{11BABC16-9BA0-4081-96ED-7710313C90C9}" destId="{542A8731-C42C-440F-A3AF-E196A5173ADB}" srcOrd="7" destOrd="0" presId="urn:microsoft.com/office/officeart/2005/8/layout/default"/>
    <dgm:cxn modelId="{5765DA6D-9E69-4936-916C-F37C81277C90}" type="presParOf" srcId="{11BABC16-9BA0-4081-96ED-7710313C90C9}" destId="{D988932F-A9C7-4E6B-93F7-2001D149678B}" srcOrd="8" destOrd="0" presId="urn:microsoft.com/office/officeart/2005/8/layout/default"/>
    <dgm:cxn modelId="{098BAA4E-86C2-4021-AFBC-FA55F578F53D}" type="presParOf" srcId="{11BABC16-9BA0-4081-96ED-7710313C90C9}" destId="{ED6C4440-F52F-46C3-9FD4-E02B71C9E077}" srcOrd="9" destOrd="0" presId="urn:microsoft.com/office/officeart/2005/8/layout/default"/>
    <dgm:cxn modelId="{28E82068-76A3-4378-86EC-5AA661697F46}" type="presParOf" srcId="{11BABC16-9BA0-4081-96ED-7710313C90C9}" destId="{D5ACD88C-C9B4-455D-BA8C-8FD528DDB040}" srcOrd="10" destOrd="0" presId="urn:microsoft.com/office/officeart/2005/8/layout/default"/>
    <dgm:cxn modelId="{D5AE632E-00DA-45DF-A6EC-07ADEB9728F8}" type="presParOf" srcId="{11BABC16-9BA0-4081-96ED-7710313C90C9}" destId="{8CB15C23-FAD8-47C1-890F-2AA954B062F2}" srcOrd="11" destOrd="0" presId="urn:microsoft.com/office/officeart/2005/8/layout/default"/>
    <dgm:cxn modelId="{198C29B0-2DBE-4DFD-85B8-E739C3F00E81}" type="presParOf" srcId="{11BABC16-9BA0-4081-96ED-7710313C90C9}" destId="{859F1735-EC63-4879-9BC7-C4A95CC30ECC}" srcOrd="12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76E5-1717-4BFC-8007-F29CF1203CEA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653E-1B1D-40F0-9EB0-FFB52EB02D3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52A0-331A-4A19-8E15-80CFF61FB95A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2CDC-02D6-4864-B0BB-246C18BA667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29E7-C2BC-4BB8-BA2F-946000049CF2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30A0-E951-47E8-8D9E-BB8114FE07C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AB62-1C8B-425B-804B-7781DA5E4835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4C9-597E-4DD8-A5AF-5C9C15A29BB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2077-BDEE-4010-9AC3-EC078C7051F6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BB55-3411-4497-9DBD-EE7E7997B48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B0EB-D773-498B-935A-0E8F6DC56EF3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C733-2B82-4387-BD92-481104C91B6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B8F3-632D-4887-98AA-CAA16B469B85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B15C-1C57-4F9A-9F42-2026B908305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74C0-69DF-404B-86EC-2A19A13AB312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3CC5-1FD5-4925-924F-77DC966EE29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D821-4037-4FF6-9D8C-B4AD09394BE2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C86F-E49D-4BE3-BAA5-CC86BDAFEE3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3A71-5817-4062-9BC2-42BA9C0D8161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9568-0F4D-4F15-AD42-B42D59C556F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BA5D-6CCC-4CD1-8276-D539AA82411A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B3AA-EBE9-466F-AA74-FC41859EFDE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6E6A2-E3D6-43B8-A17C-EBB21F415AA7}" type="datetimeFigureOut">
              <a:rPr lang="lv-LV"/>
              <a:pPr>
                <a:defRPr/>
              </a:pPr>
              <a:t>29.11.2011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35CE5-D877-45FF-BEE1-73DD2718C22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>Mācību ekskursijas maršruta izveide</a:t>
            </a:r>
            <a:endParaRPr lang="lv-LV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lv-LV" smtClean="0"/>
              <a:t>Darba lapas ģeogrāfijā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800" dirty="0" smtClean="0"/>
              <a:t>3) Veidojot divu dienu mācību ekskursiju jānoskaidro:</a:t>
            </a:r>
            <a:endParaRPr lang="lv-LV" sz="2800" dirty="0"/>
          </a:p>
        </p:txBody>
      </p:sp>
      <p:sp>
        <p:nvSpPr>
          <p:cNvPr id="22530" name="Text Placeholder 3"/>
          <p:cNvSpPr>
            <a:spLocks noGrp="1"/>
          </p:cNvSpPr>
          <p:nvPr>
            <p:ph type="body" idx="2"/>
          </p:nvPr>
        </p:nvSpPr>
        <p:spPr>
          <a:xfrm>
            <a:off x="457200" y="1773238"/>
            <a:ext cx="3008313" cy="4352925"/>
          </a:xfrm>
        </p:spPr>
        <p:txBody>
          <a:bodyPr/>
          <a:lstStyle/>
          <a:p>
            <a:r>
              <a:rPr lang="lv-LV" sz="2400" b="1" i="1" u="sng" smtClean="0"/>
              <a:t>Tūrisma veids</a:t>
            </a:r>
          </a:p>
        </p:txBody>
      </p:sp>
      <p:pic>
        <p:nvPicPr>
          <p:cNvPr id="22531" name="Content Placeholder 4" descr="Fore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9425" y="1817688"/>
            <a:ext cx="3683000" cy="276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Tūrisma veidi</a:t>
            </a:r>
            <a:endParaRPr lang="lv-LV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4)Mācību ekskursijas maršruta izveides secība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Novada ( kurp doties) izvēle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Pilsētu ( kurām brauc garām) atlikšana kartē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Pilsētu ( kuras apskatīs) atlase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Maršrutā ( tuvumā) esošo objektu apzināšana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Objektu( kurus iekļaus maršrutā) analīze, atlase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Informācijas par izvēlētajiem objektiem savākšana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Izzinošo darba metožu izvēle objektos (gids, darba lapas, pašu sagatavots stāstījums)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Naktsmītnes izvēle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lv-LV" dirty="0" smtClean="0"/>
              <a:t>Maršruta precīza izstrāde kartē(apskatāmās pilsētas, objekti, naktsmītnes)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lv-LV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lv-LV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Latvijas administratīvais iedalījums</a:t>
            </a:r>
            <a:endParaRPr lang="lv-LV" sz="3200" dirty="0"/>
          </a:p>
        </p:txBody>
      </p:sp>
      <p:pic>
        <p:nvPicPr>
          <p:cNvPr id="25602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497888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4000" dirty="0" smtClean="0"/>
              <a:t>Problēma</a:t>
            </a:r>
            <a:r>
              <a:rPr lang="lv-LV" sz="3600" dirty="0" smtClean="0"/>
              <a:t>-</a:t>
            </a:r>
            <a:r>
              <a:rPr lang="lv-LV" sz="3600" b="1" dirty="0" smtClean="0"/>
              <a:t> klase vēlas doties mācību ekskursijā</a:t>
            </a:r>
            <a:r>
              <a:rPr lang="lv-LV" sz="3600" b="1" i="1" u="sng" dirty="0" smtClean="0"/>
              <a:t> bet</a:t>
            </a:r>
            <a:r>
              <a:rPr lang="lv-LV" sz="3600" dirty="0" smtClean="0"/>
              <a:t> </a:t>
            </a:r>
            <a:endParaRPr lang="lv-LV" sz="3600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754438" cy="46021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lv-LV" sz="2800" b="1" smtClean="0"/>
          </a:p>
          <a:p>
            <a:pPr>
              <a:buFont typeface="Wingdings" pitchFamily="2" charset="2"/>
              <a:buChar char="ü"/>
            </a:pPr>
            <a:r>
              <a:rPr lang="lv-LV" sz="2800" b="1" smtClean="0"/>
              <a:t>pašiem jāsastāda mācību ekskursijas maršruts; </a:t>
            </a:r>
          </a:p>
          <a:p>
            <a:pPr>
              <a:buFont typeface="Wingdings" pitchFamily="2" charset="2"/>
              <a:buChar char="ü"/>
            </a:pPr>
            <a:endParaRPr lang="lv-LV" sz="2800" b="1" smtClean="0"/>
          </a:p>
          <a:p>
            <a:pPr>
              <a:buFont typeface="Wingdings" pitchFamily="2" charset="2"/>
              <a:buChar char="ü"/>
            </a:pPr>
            <a:r>
              <a:rPr lang="lv-LV" sz="2800" b="1" smtClean="0"/>
              <a:t>jāievēro tūrisma maršrutu veidošanas pamatprincipus.</a:t>
            </a:r>
            <a:endParaRPr lang="lv-LV" sz="2800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052513"/>
            <a:ext cx="467995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>„Tūrisma maršruts”</a:t>
            </a:r>
            <a:endParaRPr lang="lv-LV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lv-LV" b="1" smtClean="0"/>
              <a:t> </a:t>
            </a:r>
            <a:endParaRPr lang="lv-LV" smtClean="0"/>
          </a:p>
          <a:p>
            <a:pPr>
              <a:buFont typeface="Wingdings 2" pitchFamily="18" charset="2"/>
              <a:buNone/>
            </a:pPr>
            <a:r>
              <a:rPr lang="lv-LV" smtClean="0"/>
              <a:t> Grafiski attēlots un vārdiski aprakstīts ekskursijas vai ceļojuma plāns noteiktai mērķauditorijai, kurā ir ietverts ekskursijas vai ceļojuma, kas nepārsniedz vienu gadu, – ilgums, sākuma punkts un galamērķis, pārvietošanās veids, galvenās apstāšanās vietas un apmeklējamās tūristu piesaistes.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562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>Piemēram</a:t>
            </a:r>
            <a:endParaRPr lang="lv-LV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765175"/>
            <a:ext cx="7272337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lv-LV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424863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5121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3100" dirty="0" smtClean="0"/>
              <a:t>1)</a:t>
            </a:r>
            <a:r>
              <a:rPr lang="lv-LV" sz="2400" dirty="0" smtClean="0"/>
              <a:t> </a:t>
            </a:r>
            <a:r>
              <a:rPr lang="lv-LV" sz="3100" dirty="0" smtClean="0"/>
              <a:t>Veidojot divu dienu mācību ekskursiju maršrutā obligāti jāiekļauj:</a:t>
            </a:r>
            <a:r>
              <a:rPr lang="lv-LV" sz="2700" dirty="0" smtClean="0"/>
              <a:t/>
            </a:r>
            <a:br>
              <a:rPr lang="lv-LV" sz="2700" dirty="0" smtClean="0"/>
            </a:br>
            <a:endParaRPr lang="lv-LV" sz="2700" dirty="0"/>
          </a:p>
        </p:txBody>
      </p:sp>
      <p:sp>
        <p:nvSpPr>
          <p:cNvPr id="1843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844675"/>
            <a:ext cx="3538538" cy="4281488"/>
          </a:xfrm>
        </p:spPr>
        <p:txBody>
          <a:bodyPr/>
          <a:lstStyle/>
          <a:p>
            <a:r>
              <a:rPr lang="lv-LV" sz="2400" b="1" i="1" u="sng" smtClean="0"/>
              <a:t>Tūrisma resursi</a:t>
            </a:r>
          </a:p>
          <a:p>
            <a:endParaRPr lang="lv-LV" sz="2400" smtClean="0"/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 Dabas objekts</a:t>
            </a:r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 Vēsturisks objekts</a:t>
            </a:r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 Cilvēku veidots (sportiska aktivitāte)</a:t>
            </a:r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 Cilvēku veidots (uzņēmums)</a:t>
            </a:r>
          </a:p>
          <a:p>
            <a:pPr>
              <a:buFont typeface="Wingdings" pitchFamily="2" charset="2"/>
              <a:buChar char="q"/>
            </a:pPr>
            <a:endParaRPr lang="lv-LV" smtClean="0"/>
          </a:p>
          <a:p>
            <a:pPr>
              <a:buFont typeface="Wingdings" pitchFamily="2" charset="2"/>
              <a:buChar char="q"/>
            </a:pPr>
            <a:endParaRPr lang="lv-LV" smtClean="0"/>
          </a:p>
          <a:p>
            <a:pPr>
              <a:buFont typeface="Wingdings" pitchFamily="2" charset="2"/>
              <a:buChar char="q"/>
            </a:pPr>
            <a:endParaRPr lang="lv-LV" smtClean="0"/>
          </a:p>
          <a:p>
            <a:pPr>
              <a:buFont typeface="Wingdings" pitchFamily="2" charset="2"/>
              <a:buChar char="q"/>
            </a:pPr>
            <a:endParaRPr lang="lv-LV" smtClean="0"/>
          </a:p>
        </p:txBody>
      </p:sp>
      <p:pic>
        <p:nvPicPr>
          <p:cNvPr id="18435" name="Content Placeholder 4" descr="Autumn Leav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916113"/>
            <a:ext cx="5111750" cy="403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Tūrisma resursi</a:t>
            </a:r>
            <a:endParaRPr lang="lv-LV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3681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800" dirty="0" smtClean="0"/>
              <a:t>2)</a:t>
            </a:r>
            <a:r>
              <a:rPr lang="lv-LV" sz="2400" dirty="0" smtClean="0"/>
              <a:t> </a:t>
            </a:r>
            <a:r>
              <a:rPr lang="lv-LV" sz="2800" dirty="0" smtClean="0"/>
              <a:t>Veidojot divu dienu mācību ekskursiju maršrutā obligāti jāņem vērā: </a:t>
            </a:r>
            <a:r>
              <a:rPr lang="lv-LV" sz="2400" dirty="0" smtClean="0"/>
              <a:t/>
            </a:r>
            <a:br>
              <a:rPr lang="lv-LV" sz="2400" dirty="0" smtClean="0"/>
            </a:br>
            <a:endParaRPr lang="lv-LV" sz="2400" dirty="0"/>
          </a:p>
        </p:txBody>
      </p:sp>
      <p:sp>
        <p:nvSpPr>
          <p:cNvPr id="20482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28775"/>
            <a:ext cx="4691063" cy="4497388"/>
          </a:xfrm>
        </p:spPr>
        <p:txBody>
          <a:bodyPr/>
          <a:lstStyle/>
          <a:p>
            <a:r>
              <a:rPr lang="lv-LV" sz="2400" b="1" i="1" u="sng" smtClean="0"/>
              <a:t>Tūrisma produkts:</a:t>
            </a:r>
          </a:p>
          <a:p>
            <a:endParaRPr lang="lv-LV" sz="2400" smtClean="0"/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Dabas resursi</a:t>
            </a:r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Cilvēku veidoti resursi</a:t>
            </a:r>
          </a:p>
          <a:p>
            <a:pPr>
              <a:buFont typeface="Wingdings" pitchFamily="2" charset="2"/>
              <a:buChar char="q"/>
            </a:pPr>
            <a:r>
              <a:rPr lang="lv-LV" sz="2400" smtClean="0"/>
              <a:t>Vēsturiskie resursi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2636838"/>
            <a:ext cx="4660900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Tūrisma produkts</a:t>
            </a:r>
            <a:br>
              <a:rPr lang="lv-LV" sz="3200" dirty="0" smtClean="0"/>
            </a:br>
            <a:r>
              <a:rPr lang="lv-LV" sz="3200" dirty="0" smtClean="0"/>
              <a:t>Pakalpojumi un atrakcijas, kas tiek piedāvāti tūristiem, izmantojot:</a:t>
            </a:r>
            <a:endParaRPr lang="lv-LV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341</TotalTime>
  <Words>122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Mācību ekskursijas maršruta izveide.</dc:title>
  <dc:creator>User</dc:creator>
  <cp:lastModifiedBy>Administrator</cp:lastModifiedBy>
  <cp:revision>110</cp:revision>
  <dcterms:created xsi:type="dcterms:W3CDTF">2011-11-06T10:59:47Z</dcterms:created>
  <dcterms:modified xsi:type="dcterms:W3CDTF">2011-11-29T11:45:36Z</dcterms:modified>
</cp:coreProperties>
</file>